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oiret One"/>
      <p:regular r:id="rId30"/>
    </p:embeddedFont>
    <p:embeddedFont>
      <p:font typeface="Oxygen Light"/>
      <p:regular r:id="rId31"/>
      <p:bold r:id="rId32"/>
    </p:embeddedFont>
    <p:embeddedFont>
      <p:font typeface="Oxygen"/>
      <p:regular r:id="rId33"/>
      <p:bold r:id="rId34"/>
    </p:embeddedFont>
    <p:embeddedFont>
      <p:font typeface="Anaheim"/>
      <p:regular r:id="rId35"/>
    </p:embeddedFont>
    <p:embeddedFont>
      <p:font typeface="Bebas Neu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xygenLight-regular.fntdata"/><Relationship Id="rId30" Type="http://schemas.openxmlformats.org/officeDocument/2006/relationships/font" Target="fonts/PoiretOne-regular.fntdata"/><Relationship Id="rId11" Type="http://schemas.openxmlformats.org/officeDocument/2006/relationships/slide" Target="slides/slide7.xml"/><Relationship Id="rId33" Type="http://schemas.openxmlformats.org/officeDocument/2006/relationships/font" Target="fonts/Oxygen-regular.fntdata"/><Relationship Id="rId10" Type="http://schemas.openxmlformats.org/officeDocument/2006/relationships/slide" Target="slides/slide6.xml"/><Relationship Id="rId32" Type="http://schemas.openxmlformats.org/officeDocument/2006/relationships/font" Target="fonts/OxygenLight-bold.fntdata"/><Relationship Id="rId13" Type="http://schemas.openxmlformats.org/officeDocument/2006/relationships/slide" Target="slides/slide9.xml"/><Relationship Id="rId35" Type="http://schemas.openxmlformats.org/officeDocument/2006/relationships/font" Target="fonts/Anaheim-regular.fntdata"/><Relationship Id="rId12" Type="http://schemas.openxmlformats.org/officeDocument/2006/relationships/slide" Target="slides/slide8.xml"/><Relationship Id="rId34" Type="http://schemas.openxmlformats.org/officeDocument/2006/relationships/font" Target="fonts/Oxygen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25f85ca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25f85ca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6689606ab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6689606a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689606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689606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439249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439249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c439249f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c439249f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6689606a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6689606a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6689606a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6689606a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6689606ab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6689606ab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8787dcf5_1_24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8787dcf5_1_24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6689606a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6689606a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Boy ! it was unexpected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6689606a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6689606a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 reason for that can be seen in our daily life, we be sending this emoji while making a face like this in reality. Yup, we all do that !!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439249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c439249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6689606a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6689606a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look at these two images, no difference of emotions. Difference maybe so subtle that our software and eyes cant differentiate.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6689606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6689606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got some, considerable expression most of time either the proposer gve a lot to them like 90 or took a lot from them, but like in the given image it was </a:t>
            </a:r>
            <a:r>
              <a:rPr lang="en"/>
              <a:t>totally unexpected, the proposer gave him 6 rupee and rather being angry, he laughed.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for this is that, we humans have praticed the art of hiding our emotions. Like me… I am here talking confidently while inside I know I am so nervous.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c8787dcf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c8787dcf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6689606a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6689606a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6689606ab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6689606ab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c439249f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c439249f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6689606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6689606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6a40634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6a40634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6689606a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6689606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439249f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439249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c439249f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c439249f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439249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439249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439249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c439249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4400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title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4" type="title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title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7" type="title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8" type="subTitle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720000" y="685600"/>
            <a:ext cx="42111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4" type="subTitle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title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3" type="title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8"/>
          <p:cNvSpPr txBox="1"/>
          <p:nvPr>
            <p:ph idx="4" type="subTitle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5" type="title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8"/>
          <p:cNvSpPr txBox="1"/>
          <p:nvPr>
            <p:ph idx="6" type="subTitle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title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3" type="title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9"/>
          <p:cNvSpPr txBox="1"/>
          <p:nvPr>
            <p:ph idx="4" type="subTitle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5" type="title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6" type="subTitle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7" type="title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9"/>
          <p:cNvSpPr txBox="1"/>
          <p:nvPr>
            <p:ph idx="8" type="subTitle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title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title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0"/>
          <p:cNvSpPr txBox="1"/>
          <p:nvPr>
            <p:ph idx="4" type="subTitle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5" type="title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0"/>
          <p:cNvSpPr txBox="1"/>
          <p:nvPr>
            <p:ph idx="6" type="subTitle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7" type="title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0"/>
          <p:cNvSpPr txBox="1"/>
          <p:nvPr>
            <p:ph idx="8" type="subTitle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9" type="title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3" type="subTitle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4" type="title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0"/>
          <p:cNvSpPr txBox="1"/>
          <p:nvPr>
            <p:ph idx="15" type="subTitle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e text 3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4281625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5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2" type="title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2929500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29295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2929500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type="ctrTitle"/>
          </p:nvPr>
        </p:nvSpPr>
        <p:spPr>
          <a:xfrm>
            <a:off x="4096775" y="540100"/>
            <a:ext cx="43257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4096775" y="1524100"/>
            <a:ext cx="432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28"/>
          <p:cNvSpPr txBox="1"/>
          <p:nvPr/>
        </p:nvSpPr>
        <p:spPr>
          <a:xfrm>
            <a:off x="4409075" y="3137600"/>
            <a:ext cx="3701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infographics &amp; images by</a:t>
            </a:r>
            <a:r>
              <a:rPr lang="en">
                <a:solidFill>
                  <a:schemeClr val="lt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8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 b="10" l="56623" r="0" t="0"/>
          <a:stretch/>
        </p:blipFill>
        <p:spPr>
          <a:xfrm>
            <a:off x="5177825" y="0"/>
            <a:ext cx="39661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44.jp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Relationship Id="rId5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jp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4214475" y="336675"/>
            <a:ext cx="3852000" cy="35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BSE662A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Semester Report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idx="1" type="subTitle"/>
          </p:nvPr>
        </p:nvSpPr>
        <p:spPr>
          <a:xfrm>
            <a:off x="3961975" y="2807400"/>
            <a:ext cx="38520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Hoomans: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 Dixit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Kunal Singh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Pranjal Sharma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Raghavan Gopalan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Siddharth Gupta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Tanishq Gupta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idx="1" type="subTitle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2" type="subTitle"/>
          </p:nvPr>
        </p:nvSpPr>
        <p:spPr>
          <a:xfrm>
            <a:off x="4685400" y="2260480"/>
            <a:ext cx="4177500" cy="24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800"/>
              <a:t>Noldus FaceReader Software</a:t>
            </a:r>
            <a:endParaRPr sz="3800"/>
          </a:p>
        </p:txBody>
      </p:sp>
      <p:sp>
        <p:nvSpPr>
          <p:cNvPr id="258" name="Google Shape;258;p41"/>
          <p:cNvSpPr txBox="1"/>
          <p:nvPr>
            <p:ph idx="3" type="subTitle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 Software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1" y="1132275"/>
            <a:ext cx="3608024" cy="36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720000" y="123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Noldus </a:t>
            </a:r>
            <a:r>
              <a:rPr lang="en"/>
              <a:t>FaceReader Software and Its Analysis</a:t>
            </a:r>
            <a:endParaRPr/>
          </a:p>
        </p:txBody>
      </p:sp>
      <p:sp>
        <p:nvSpPr>
          <p:cNvPr id="266" name="Google Shape;266;p42"/>
          <p:cNvSpPr/>
          <p:nvPr/>
        </p:nvSpPr>
        <p:spPr>
          <a:xfrm rot="10800000">
            <a:off x="-10193962" y="-4404443"/>
            <a:ext cx="97828" cy="71043"/>
          </a:xfrm>
          <a:custGeom>
            <a:rect b="b" l="l" r="r" t="t"/>
            <a:pathLst>
              <a:path extrusionOk="0" h="7909" w="10891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688" y="696250"/>
            <a:ext cx="6716624" cy="46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 rotWithShape="1">
          <a:blip r:embed="rId4">
            <a:alphaModFix/>
          </a:blip>
          <a:srcRect b="5585" l="8649" r="8971" t="8870"/>
          <a:stretch/>
        </p:blipFill>
        <p:spPr>
          <a:xfrm>
            <a:off x="720000" y="696262"/>
            <a:ext cx="7533075" cy="43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230446"/>
            <a:ext cx="7533074" cy="360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2" type="title"/>
          </p:nvPr>
        </p:nvSpPr>
        <p:spPr>
          <a:xfrm>
            <a:off x="4784150" y="1939200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Results</a:t>
            </a:r>
            <a:endParaRPr sz="9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525" y="1151900"/>
            <a:ext cx="4361475" cy="314116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3072000" y="4563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Anonymous Proposer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870013" y="639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Original Paper Result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3" name="Google Shape;283;p44"/>
          <p:cNvSpPr txBox="1"/>
          <p:nvPr/>
        </p:nvSpPr>
        <p:spPr>
          <a:xfrm>
            <a:off x="5424000" y="639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Our</a:t>
            </a: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 Experiment Result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grpSp>
        <p:nvGrpSpPr>
          <p:cNvPr id="284" name="Google Shape;284;p44"/>
          <p:cNvGrpSpPr/>
          <p:nvPr/>
        </p:nvGrpSpPr>
        <p:grpSpPr>
          <a:xfrm>
            <a:off x="403700" y="1151888"/>
            <a:ext cx="8514291" cy="3366912"/>
            <a:chOff x="300313" y="1151888"/>
            <a:chExt cx="8514291" cy="3366912"/>
          </a:xfrm>
        </p:grpSpPr>
        <p:pic>
          <p:nvPicPr>
            <p:cNvPr id="285" name="Google Shape;28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313" y="1151888"/>
              <a:ext cx="3839376" cy="3366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39700" y="1151900"/>
              <a:ext cx="4674904" cy="336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2" name="Google Shape;292;p45"/>
          <p:cNvSpPr txBox="1"/>
          <p:nvPr/>
        </p:nvSpPr>
        <p:spPr>
          <a:xfrm>
            <a:off x="2671775" y="4589400"/>
            <a:ext cx="360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Non-</a:t>
            </a: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Anonymous Proposer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813" y="746425"/>
            <a:ext cx="5711425" cy="41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1111050" y="4349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Anonymous Proposer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5" y="1140850"/>
            <a:ext cx="4361504" cy="31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 txBox="1"/>
          <p:nvPr/>
        </p:nvSpPr>
        <p:spPr>
          <a:xfrm>
            <a:off x="5039925" y="4349075"/>
            <a:ext cx="360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Non-Anonymous Proposer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25" y="1113338"/>
            <a:ext cx="4437900" cy="319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482200" y="4503675"/>
            <a:ext cx="843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Deviation between Anonymous and Non-Anonymous Graph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09" name="Google Shape;309;p47"/>
          <p:cNvGrpSpPr/>
          <p:nvPr/>
        </p:nvGrpSpPr>
        <p:grpSpPr>
          <a:xfrm>
            <a:off x="1657763" y="743550"/>
            <a:ext cx="5355686" cy="3807875"/>
            <a:chOff x="1694763" y="787975"/>
            <a:chExt cx="5355686" cy="3807875"/>
          </a:xfrm>
        </p:grpSpPr>
        <p:pic>
          <p:nvPicPr>
            <p:cNvPr id="310" name="Google Shape;31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4763" y="787975"/>
              <a:ext cx="5355686" cy="3807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47"/>
            <p:cNvPicPr preferRelativeResize="0"/>
            <p:nvPr/>
          </p:nvPicPr>
          <p:blipFill rotWithShape="1">
            <a:blip r:embed="rId4">
              <a:alphaModFix/>
            </a:blip>
            <a:srcRect b="73020" l="73625" r="2299" t="9627"/>
            <a:stretch/>
          </p:blipFill>
          <p:spPr>
            <a:xfrm>
              <a:off x="5631950" y="1169325"/>
              <a:ext cx="1280325" cy="664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Non-Anonymous Result</a:t>
            </a:r>
            <a:endParaRPr/>
          </a:p>
        </p:txBody>
      </p:sp>
      <p:sp>
        <p:nvSpPr>
          <p:cNvPr id="317" name="Google Shape;317;p48"/>
          <p:cNvSpPr txBox="1"/>
          <p:nvPr>
            <p:ph idx="2" type="title"/>
          </p:nvPr>
        </p:nvSpPr>
        <p:spPr>
          <a:xfrm>
            <a:off x="1811453" y="1750688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 take the front seat</a:t>
            </a:r>
            <a:endParaRPr/>
          </a:p>
        </p:txBody>
      </p:sp>
      <p:sp>
        <p:nvSpPr>
          <p:cNvPr id="318" name="Google Shape;318;p48"/>
          <p:cNvSpPr txBox="1"/>
          <p:nvPr>
            <p:ph idx="3" type="title"/>
          </p:nvPr>
        </p:nvSpPr>
        <p:spPr>
          <a:xfrm>
            <a:off x="5749500" y="1688088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motivated decisions are reduced</a:t>
            </a:r>
            <a:endParaRPr/>
          </a:p>
        </p:txBody>
      </p:sp>
      <p:sp>
        <p:nvSpPr>
          <p:cNvPr id="319" name="Google Shape;319;p48"/>
          <p:cNvSpPr txBox="1"/>
          <p:nvPr>
            <p:ph idx="5" type="title"/>
          </p:nvPr>
        </p:nvSpPr>
        <p:spPr>
          <a:xfrm>
            <a:off x="1741200" y="32847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Buffer Region for Rejection of Offer</a:t>
            </a:r>
            <a:endParaRPr/>
          </a:p>
        </p:txBody>
      </p:sp>
      <p:sp>
        <p:nvSpPr>
          <p:cNvPr id="320" name="Google Shape;320;p48"/>
          <p:cNvSpPr txBox="1"/>
          <p:nvPr>
            <p:ph idx="7" type="title"/>
          </p:nvPr>
        </p:nvSpPr>
        <p:spPr>
          <a:xfrm>
            <a:off x="5749500" y="328473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 Bar is Set Higher</a:t>
            </a:r>
            <a:endParaRPr/>
          </a:p>
        </p:txBody>
      </p:sp>
      <p:sp>
        <p:nvSpPr>
          <p:cNvPr id="321" name="Google Shape;321;p48"/>
          <p:cNvSpPr/>
          <p:nvPr/>
        </p:nvSpPr>
        <p:spPr>
          <a:xfrm rot="10800000">
            <a:off x="948598" y="3156018"/>
            <a:ext cx="728303" cy="728332"/>
          </a:xfrm>
          <a:custGeom>
            <a:rect b="b" l="l" r="r" t="t"/>
            <a:pathLst>
              <a:path extrusionOk="0" h="103714" w="10371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/>
          <p:nvPr/>
        </p:nvSpPr>
        <p:spPr>
          <a:xfrm rot="10800000">
            <a:off x="948598" y="1594268"/>
            <a:ext cx="728303" cy="728332"/>
          </a:xfrm>
          <a:custGeom>
            <a:rect b="b" l="l" r="r" t="t"/>
            <a:pathLst>
              <a:path extrusionOk="0" h="103714" w="10371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/>
          <p:nvPr/>
        </p:nvSpPr>
        <p:spPr>
          <a:xfrm rot="10800000">
            <a:off x="4867873" y="1587768"/>
            <a:ext cx="728303" cy="728332"/>
          </a:xfrm>
          <a:custGeom>
            <a:rect b="b" l="l" r="r" t="t"/>
            <a:pathLst>
              <a:path extrusionOk="0" h="103714" w="10371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/>
          <p:nvPr/>
        </p:nvSpPr>
        <p:spPr>
          <a:xfrm rot="10800000">
            <a:off x="4867873" y="3156018"/>
            <a:ext cx="728303" cy="728332"/>
          </a:xfrm>
          <a:custGeom>
            <a:rect b="b" l="l" r="r" t="t"/>
            <a:pathLst>
              <a:path extrusionOk="0" h="103714" w="10371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 rot="10800000">
            <a:off x="1168395" y="1657177"/>
            <a:ext cx="288750" cy="589520"/>
          </a:xfrm>
          <a:custGeom>
            <a:rect b="b" l="l" r="r" t="t"/>
            <a:pathLst>
              <a:path extrusionOk="0" h="87014" w="44219">
                <a:moveTo>
                  <a:pt x="14100" y="33212"/>
                </a:moveTo>
                <a:lnTo>
                  <a:pt x="14693" y="33237"/>
                </a:lnTo>
                <a:lnTo>
                  <a:pt x="15009" y="33249"/>
                </a:lnTo>
                <a:lnTo>
                  <a:pt x="15363" y="33262"/>
                </a:lnTo>
                <a:lnTo>
                  <a:pt x="15173" y="33401"/>
                </a:lnTo>
                <a:lnTo>
                  <a:pt x="14997" y="33527"/>
                </a:lnTo>
                <a:lnTo>
                  <a:pt x="14630" y="33767"/>
                </a:lnTo>
                <a:lnTo>
                  <a:pt x="14251" y="33982"/>
                </a:lnTo>
                <a:lnTo>
                  <a:pt x="13872" y="34172"/>
                </a:lnTo>
                <a:lnTo>
                  <a:pt x="13493" y="34336"/>
                </a:lnTo>
                <a:lnTo>
                  <a:pt x="13102" y="34475"/>
                </a:lnTo>
                <a:lnTo>
                  <a:pt x="12722" y="34601"/>
                </a:lnTo>
                <a:lnTo>
                  <a:pt x="12331" y="34702"/>
                </a:lnTo>
                <a:lnTo>
                  <a:pt x="11952" y="34803"/>
                </a:lnTo>
                <a:lnTo>
                  <a:pt x="11560" y="34892"/>
                </a:lnTo>
                <a:lnTo>
                  <a:pt x="10790" y="35056"/>
                </a:lnTo>
                <a:lnTo>
                  <a:pt x="10019" y="35220"/>
                </a:lnTo>
                <a:lnTo>
                  <a:pt x="9640" y="35309"/>
                </a:lnTo>
                <a:lnTo>
                  <a:pt x="9301" y="35390"/>
                </a:lnTo>
                <a:lnTo>
                  <a:pt x="9301" y="35390"/>
                </a:lnTo>
                <a:lnTo>
                  <a:pt x="9362" y="35258"/>
                </a:lnTo>
                <a:lnTo>
                  <a:pt x="9425" y="35106"/>
                </a:lnTo>
                <a:lnTo>
                  <a:pt x="9501" y="34968"/>
                </a:lnTo>
                <a:lnTo>
                  <a:pt x="9589" y="34841"/>
                </a:lnTo>
                <a:lnTo>
                  <a:pt x="9665" y="34715"/>
                </a:lnTo>
                <a:lnTo>
                  <a:pt x="9766" y="34601"/>
                </a:lnTo>
                <a:lnTo>
                  <a:pt x="9855" y="34487"/>
                </a:lnTo>
                <a:lnTo>
                  <a:pt x="9956" y="34386"/>
                </a:lnTo>
                <a:lnTo>
                  <a:pt x="10057" y="34298"/>
                </a:lnTo>
                <a:lnTo>
                  <a:pt x="10171" y="34210"/>
                </a:lnTo>
                <a:lnTo>
                  <a:pt x="10398" y="34058"/>
                </a:lnTo>
                <a:lnTo>
                  <a:pt x="10638" y="33932"/>
                </a:lnTo>
                <a:lnTo>
                  <a:pt x="10878" y="33818"/>
                </a:lnTo>
                <a:lnTo>
                  <a:pt x="11143" y="33717"/>
                </a:lnTo>
                <a:lnTo>
                  <a:pt x="11409" y="33641"/>
                </a:lnTo>
                <a:lnTo>
                  <a:pt x="11687" y="33565"/>
                </a:lnTo>
                <a:lnTo>
                  <a:pt x="11964" y="33515"/>
                </a:lnTo>
                <a:lnTo>
                  <a:pt x="12520" y="33401"/>
                </a:lnTo>
                <a:lnTo>
                  <a:pt x="13076" y="33287"/>
                </a:lnTo>
                <a:lnTo>
                  <a:pt x="13316" y="33237"/>
                </a:lnTo>
                <a:lnTo>
                  <a:pt x="13569" y="33224"/>
                </a:lnTo>
                <a:lnTo>
                  <a:pt x="13822" y="33212"/>
                </a:lnTo>
                <a:close/>
                <a:moveTo>
                  <a:pt x="28792" y="29371"/>
                </a:moveTo>
                <a:lnTo>
                  <a:pt x="28666" y="29940"/>
                </a:lnTo>
                <a:lnTo>
                  <a:pt x="28515" y="30496"/>
                </a:lnTo>
                <a:lnTo>
                  <a:pt x="28350" y="31039"/>
                </a:lnTo>
                <a:lnTo>
                  <a:pt x="28173" y="31557"/>
                </a:lnTo>
                <a:lnTo>
                  <a:pt x="27971" y="32049"/>
                </a:lnTo>
                <a:lnTo>
                  <a:pt x="27858" y="32302"/>
                </a:lnTo>
                <a:lnTo>
                  <a:pt x="27744" y="32529"/>
                </a:lnTo>
                <a:lnTo>
                  <a:pt x="27618" y="32769"/>
                </a:lnTo>
                <a:lnTo>
                  <a:pt x="27491" y="32997"/>
                </a:lnTo>
                <a:lnTo>
                  <a:pt x="27365" y="33212"/>
                </a:lnTo>
                <a:lnTo>
                  <a:pt x="27213" y="33426"/>
                </a:lnTo>
                <a:lnTo>
                  <a:pt x="27062" y="33628"/>
                </a:lnTo>
                <a:lnTo>
                  <a:pt x="26910" y="33831"/>
                </a:lnTo>
                <a:lnTo>
                  <a:pt x="26746" y="34020"/>
                </a:lnTo>
                <a:lnTo>
                  <a:pt x="26569" y="34210"/>
                </a:lnTo>
                <a:lnTo>
                  <a:pt x="26392" y="34386"/>
                </a:lnTo>
                <a:lnTo>
                  <a:pt x="26203" y="34563"/>
                </a:lnTo>
                <a:lnTo>
                  <a:pt x="26000" y="34728"/>
                </a:lnTo>
                <a:lnTo>
                  <a:pt x="25786" y="34879"/>
                </a:lnTo>
                <a:lnTo>
                  <a:pt x="25571" y="35031"/>
                </a:lnTo>
                <a:lnTo>
                  <a:pt x="25343" y="35170"/>
                </a:lnTo>
                <a:lnTo>
                  <a:pt x="25103" y="35309"/>
                </a:lnTo>
                <a:lnTo>
                  <a:pt x="24851" y="35435"/>
                </a:lnTo>
                <a:lnTo>
                  <a:pt x="24585" y="35549"/>
                </a:lnTo>
                <a:lnTo>
                  <a:pt x="24308" y="35650"/>
                </a:lnTo>
                <a:lnTo>
                  <a:pt x="24030" y="35751"/>
                </a:lnTo>
                <a:lnTo>
                  <a:pt x="23726" y="35839"/>
                </a:lnTo>
                <a:lnTo>
                  <a:pt x="27264" y="31582"/>
                </a:lnTo>
                <a:lnTo>
                  <a:pt x="26897" y="31266"/>
                </a:lnTo>
                <a:lnTo>
                  <a:pt x="23499" y="35005"/>
                </a:lnTo>
                <a:lnTo>
                  <a:pt x="23512" y="34816"/>
                </a:lnTo>
                <a:lnTo>
                  <a:pt x="23537" y="34626"/>
                </a:lnTo>
                <a:lnTo>
                  <a:pt x="23587" y="34437"/>
                </a:lnTo>
                <a:lnTo>
                  <a:pt x="23638" y="34247"/>
                </a:lnTo>
                <a:lnTo>
                  <a:pt x="23701" y="34045"/>
                </a:lnTo>
                <a:lnTo>
                  <a:pt x="23777" y="33856"/>
                </a:lnTo>
                <a:lnTo>
                  <a:pt x="23865" y="33654"/>
                </a:lnTo>
                <a:lnTo>
                  <a:pt x="23966" y="33464"/>
                </a:lnTo>
                <a:lnTo>
                  <a:pt x="24080" y="33262"/>
                </a:lnTo>
                <a:lnTo>
                  <a:pt x="24206" y="33060"/>
                </a:lnTo>
                <a:lnTo>
                  <a:pt x="24333" y="32871"/>
                </a:lnTo>
                <a:lnTo>
                  <a:pt x="24472" y="32668"/>
                </a:lnTo>
                <a:lnTo>
                  <a:pt x="24623" y="32479"/>
                </a:lnTo>
                <a:lnTo>
                  <a:pt x="24788" y="32277"/>
                </a:lnTo>
                <a:lnTo>
                  <a:pt x="25129" y="31898"/>
                </a:lnTo>
                <a:lnTo>
                  <a:pt x="25508" y="31519"/>
                </a:lnTo>
                <a:lnTo>
                  <a:pt x="25912" y="31152"/>
                </a:lnTo>
                <a:lnTo>
                  <a:pt x="26342" y="30799"/>
                </a:lnTo>
                <a:lnTo>
                  <a:pt x="26796" y="30470"/>
                </a:lnTo>
                <a:lnTo>
                  <a:pt x="27276" y="30154"/>
                </a:lnTo>
                <a:lnTo>
                  <a:pt x="27769" y="29864"/>
                </a:lnTo>
                <a:lnTo>
                  <a:pt x="28274" y="29599"/>
                </a:lnTo>
                <a:lnTo>
                  <a:pt x="28540" y="29485"/>
                </a:lnTo>
                <a:lnTo>
                  <a:pt x="28792" y="29371"/>
                </a:lnTo>
                <a:close/>
                <a:moveTo>
                  <a:pt x="14453" y="34778"/>
                </a:moveTo>
                <a:lnTo>
                  <a:pt x="14264" y="34942"/>
                </a:lnTo>
                <a:lnTo>
                  <a:pt x="14074" y="35094"/>
                </a:lnTo>
                <a:lnTo>
                  <a:pt x="13885" y="35245"/>
                </a:lnTo>
                <a:lnTo>
                  <a:pt x="13695" y="35372"/>
                </a:lnTo>
                <a:lnTo>
                  <a:pt x="13506" y="35498"/>
                </a:lnTo>
                <a:lnTo>
                  <a:pt x="13316" y="35612"/>
                </a:lnTo>
                <a:lnTo>
                  <a:pt x="13114" y="35713"/>
                </a:lnTo>
                <a:lnTo>
                  <a:pt x="12925" y="35814"/>
                </a:lnTo>
                <a:lnTo>
                  <a:pt x="12722" y="35902"/>
                </a:lnTo>
                <a:lnTo>
                  <a:pt x="12533" y="35978"/>
                </a:lnTo>
                <a:lnTo>
                  <a:pt x="12331" y="36054"/>
                </a:lnTo>
                <a:lnTo>
                  <a:pt x="12129" y="36117"/>
                </a:lnTo>
                <a:lnTo>
                  <a:pt x="11927" y="36168"/>
                </a:lnTo>
                <a:lnTo>
                  <a:pt x="11724" y="36218"/>
                </a:lnTo>
                <a:lnTo>
                  <a:pt x="11320" y="36281"/>
                </a:lnTo>
                <a:lnTo>
                  <a:pt x="10903" y="36332"/>
                </a:lnTo>
                <a:lnTo>
                  <a:pt x="10486" y="36344"/>
                </a:lnTo>
                <a:lnTo>
                  <a:pt x="10069" y="36344"/>
                </a:lnTo>
                <a:lnTo>
                  <a:pt x="9640" y="36319"/>
                </a:lnTo>
                <a:lnTo>
                  <a:pt x="9210" y="36269"/>
                </a:lnTo>
                <a:lnTo>
                  <a:pt x="8781" y="36206"/>
                </a:lnTo>
                <a:lnTo>
                  <a:pt x="8339" y="36117"/>
                </a:lnTo>
                <a:lnTo>
                  <a:pt x="7896" y="36016"/>
                </a:lnTo>
                <a:lnTo>
                  <a:pt x="9286" y="35422"/>
                </a:lnTo>
                <a:lnTo>
                  <a:pt x="9294" y="35404"/>
                </a:lnTo>
                <a:lnTo>
                  <a:pt x="9294" y="35404"/>
                </a:lnTo>
                <a:lnTo>
                  <a:pt x="9450" y="35460"/>
                </a:lnTo>
                <a:lnTo>
                  <a:pt x="9627" y="35523"/>
                </a:lnTo>
                <a:lnTo>
                  <a:pt x="9994" y="35650"/>
                </a:lnTo>
                <a:lnTo>
                  <a:pt x="10183" y="35700"/>
                </a:lnTo>
                <a:lnTo>
                  <a:pt x="10360" y="35738"/>
                </a:lnTo>
                <a:lnTo>
                  <a:pt x="10537" y="35763"/>
                </a:lnTo>
                <a:lnTo>
                  <a:pt x="10613" y="35763"/>
                </a:lnTo>
                <a:lnTo>
                  <a:pt x="10701" y="35751"/>
                </a:lnTo>
                <a:lnTo>
                  <a:pt x="11143" y="35662"/>
                </a:lnTo>
                <a:lnTo>
                  <a:pt x="11598" y="35561"/>
                </a:lnTo>
                <a:lnTo>
                  <a:pt x="12040" y="35448"/>
                </a:lnTo>
                <a:lnTo>
                  <a:pt x="12495" y="35321"/>
                </a:lnTo>
                <a:lnTo>
                  <a:pt x="13443" y="35056"/>
                </a:lnTo>
                <a:lnTo>
                  <a:pt x="14453" y="34778"/>
                </a:lnTo>
                <a:close/>
                <a:moveTo>
                  <a:pt x="4978" y="43078"/>
                </a:moveTo>
                <a:lnTo>
                  <a:pt x="5458" y="43103"/>
                </a:lnTo>
                <a:lnTo>
                  <a:pt x="5964" y="43141"/>
                </a:lnTo>
                <a:lnTo>
                  <a:pt x="6216" y="43179"/>
                </a:lnTo>
                <a:lnTo>
                  <a:pt x="6456" y="43217"/>
                </a:lnTo>
                <a:lnTo>
                  <a:pt x="6709" y="43267"/>
                </a:lnTo>
                <a:lnTo>
                  <a:pt x="6974" y="43330"/>
                </a:lnTo>
                <a:lnTo>
                  <a:pt x="7227" y="43393"/>
                </a:lnTo>
                <a:lnTo>
                  <a:pt x="7480" y="43469"/>
                </a:lnTo>
                <a:lnTo>
                  <a:pt x="7745" y="43558"/>
                </a:lnTo>
                <a:lnTo>
                  <a:pt x="7998" y="43646"/>
                </a:lnTo>
                <a:lnTo>
                  <a:pt x="8263" y="43747"/>
                </a:lnTo>
                <a:lnTo>
                  <a:pt x="8528" y="43861"/>
                </a:lnTo>
                <a:lnTo>
                  <a:pt x="8793" y="43987"/>
                </a:lnTo>
                <a:lnTo>
                  <a:pt x="9071" y="44114"/>
                </a:lnTo>
                <a:lnTo>
                  <a:pt x="4031" y="44114"/>
                </a:lnTo>
                <a:lnTo>
                  <a:pt x="3980" y="44581"/>
                </a:lnTo>
                <a:lnTo>
                  <a:pt x="8073" y="44947"/>
                </a:lnTo>
                <a:lnTo>
                  <a:pt x="7909" y="45112"/>
                </a:lnTo>
                <a:lnTo>
                  <a:pt x="7732" y="45250"/>
                </a:lnTo>
                <a:lnTo>
                  <a:pt x="7555" y="45377"/>
                </a:lnTo>
                <a:lnTo>
                  <a:pt x="7353" y="45503"/>
                </a:lnTo>
                <a:lnTo>
                  <a:pt x="7151" y="45604"/>
                </a:lnTo>
                <a:lnTo>
                  <a:pt x="6936" y="45693"/>
                </a:lnTo>
                <a:lnTo>
                  <a:pt x="6722" y="45768"/>
                </a:lnTo>
                <a:lnTo>
                  <a:pt x="6481" y="45832"/>
                </a:lnTo>
                <a:lnTo>
                  <a:pt x="6254" y="45882"/>
                </a:lnTo>
                <a:lnTo>
                  <a:pt x="6014" y="45920"/>
                </a:lnTo>
                <a:lnTo>
                  <a:pt x="5761" y="45945"/>
                </a:lnTo>
                <a:lnTo>
                  <a:pt x="5521" y="45958"/>
                </a:lnTo>
                <a:lnTo>
                  <a:pt x="5269" y="45971"/>
                </a:lnTo>
                <a:lnTo>
                  <a:pt x="5016" y="45958"/>
                </a:lnTo>
                <a:lnTo>
                  <a:pt x="4763" y="45933"/>
                </a:lnTo>
                <a:lnTo>
                  <a:pt x="4498" y="45895"/>
                </a:lnTo>
                <a:lnTo>
                  <a:pt x="4245" y="45844"/>
                </a:lnTo>
                <a:lnTo>
                  <a:pt x="3993" y="45781"/>
                </a:lnTo>
                <a:lnTo>
                  <a:pt x="3753" y="45718"/>
                </a:lnTo>
                <a:lnTo>
                  <a:pt x="3500" y="45629"/>
                </a:lnTo>
                <a:lnTo>
                  <a:pt x="3260" y="45528"/>
                </a:lnTo>
                <a:lnTo>
                  <a:pt x="3020" y="45427"/>
                </a:lnTo>
                <a:lnTo>
                  <a:pt x="2792" y="45314"/>
                </a:lnTo>
                <a:lnTo>
                  <a:pt x="2565" y="45175"/>
                </a:lnTo>
                <a:lnTo>
                  <a:pt x="2350" y="45036"/>
                </a:lnTo>
                <a:lnTo>
                  <a:pt x="2136" y="44884"/>
                </a:lnTo>
                <a:lnTo>
                  <a:pt x="1946" y="44720"/>
                </a:lnTo>
                <a:lnTo>
                  <a:pt x="1757" y="44556"/>
                </a:lnTo>
                <a:lnTo>
                  <a:pt x="1567" y="44366"/>
                </a:lnTo>
                <a:lnTo>
                  <a:pt x="1403" y="44164"/>
                </a:lnTo>
                <a:lnTo>
                  <a:pt x="1251" y="43962"/>
                </a:lnTo>
                <a:lnTo>
                  <a:pt x="1112" y="43747"/>
                </a:lnTo>
                <a:lnTo>
                  <a:pt x="1592" y="43608"/>
                </a:lnTo>
                <a:lnTo>
                  <a:pt x="2072" y="43469"/>
                </a:lnTo>
                <a:lnTo>
                  <a:pt x="2552" y="43356"/>
                </a:lnTo>
                <a:lnTo>
                  <a:pt x="3033" y="43267"/>
                </a:lnTo>
                <a:lnTo>
                  <a:pt x="3513" y="43179"/>
                </a:lnTo>
                <a:lnTo>
                  <a:pt x="3993" y="43128"/>
                </a:lnTo>
                <a:lnTo>
                  <a:pt x="4485" y="43090"/>
                </a:lnTo>
                <a:lnTo>
                  <a:pt x="4978" y="43078"/>
                </a:lnTo>
                <a:close/>
                <a:moveTo>
                  <a:pt x="14580" y="38833"/>
                </a:moveTo>
                <a:lnTo>
                  <a:pt x="15072" y="38985"/>
                </a:lnTo>
                <a:lnTo>
                  <a:pt x="15540" y="39162"/>
                </a:lnTo>
                <a:lnTo>
                  <a:pt x="16007" y="39364"/>
                </a:lnTo>
                <a:lnTo>
                  <a:pt x="16462" y="39578"/>
                </a:lnTo>
                <a:lnTo>
                  <a:pt x="16904" y="39818"/>
                </a:lnTo>
                <a:lnTo>
                  <a:pt x="17346" y="40071"/>
                </a:lnTo>
                <a:lnTo>
                  <a:pt x="17763" y="40349"/>
                </a:lnTo>
                <a:lnTo>
                  <a:pt x="18168" y="40640"/>
                </a:lnTo>
                <a:lnTo>
                  <a:pt x="18559" y="40943"/>
                </a:lnTo>
                <a:lnTo>
                  <a:pt x="18951" y="41271"/>
                </a:lnTo>
                <a:lnTo>
                  <a:pt x="19317" y="41612"/>
                </a:lnTo>
                <a:lnTo>
                  <a:pt x="19671" y="41953"/>
                </a:lnTo>
                <a:lnTo>
                  <a:pt x="20012" y="42320"/>
                </a:lnTo>
                <a:lnTo>
                  <a:pt x="20341" y="42699"/>
                </a:lnTo>
                <a:lnTo>
                  <a:pt x="20656" y="43090"/>
                </a:lnTo>
                <a:lnTo>
                  <a:pt x="20960" y="43482"/>
                </a:lnTo>
                <a:lnTo>
                  <a:pt x="21238" y="43886"/>
                </a:lnTo>
                <a:lnTo>
                  <a:pt x="21503" y="44303"/>
                </a:lnTo>
                <a:lnTo>
                  <a:pt x="21756" y="44733"/>
                </a:lnTo>
                <a:lnTo>
                  <a:pt x="21996" y="45162"/>
                </a:lnTo>
                <a:lnTo>
                  <a:pt x="22223" y="45592"/>
                </a:lnTo>
                <a:lnTo>
                  <a:pt x="22425" y="46034"/>
                </a:lnTo>
                <a:lnTo>
                  <a:pt x="22615" y="46476"/>
                </a:lnTo>
                <a:lnTo>
                  <a:pt x="22791" y="46931"/>
                </a:lnTo>
                <a:lnTo>
                  <a:pt x="22943" y="47373"/>
                </a:lnTo>
                <a:lnTo>
                  <a:pt x="23082" y="47828"/>
                </a:lnTo>
                <a:lnTo>
                  <a:pt x="23196" y="48282"/>
                </a:lnTo>
                <a:lnTo>
                  <a:pt x="23297" y="48737"/>
                </a:lnTo>
                <a:lnTo>
                  <a:pt x="23385" y="49179"/>
                </a:lnTo>
                <a:lnTo>
                  <a:pt x="23448" y="49634"/>
                </a:lnTo>
                <a:lnTo>
                  <a:pt x="23486" y="50076"/>
                </a:lnTo>
                <a:lnTo>
                  <a:pt x="23512" y="50518"/>
                </a:lnTo>
                <a:lnTo>
                  <a:pt x="23183" y="50468"/>
                </a:lnTo>
                <a:lnTo>
                  <a:pt x="22842" y="50392"/>
                </a:lnTo>
                <a:lnTo>
                  <a:pt x="22488" y="50291"/>
                </a:lnTo>
                <a:lnTo>
                  <a:pt x="22135" y="50177"/>
                </a:lnTo>
                <a:lnTo>
                  <a:pt x="21768" y="50038"/>
                </a:lnTo>
                <a:lnTo>
                  <a:pt x="21402" y="49861"/>
                </a:lnTo>
                <a:lnTo>
                  <a:pt x="21035" y="49685"/>
                </a:lnTo>
                <a:lnTo>
                  <a:pt x="20656" y="49470"/>
                </a:lnTo>
                <a:lnTo>
                  <a:pt x="20290" y="49242"/>
                </a:lnTo>
                <a:lnTo>
                  <a:pt x="19911" y="49002"/>
                </a:lnTo>
                <a:lnTo>
                  <a:pt x="19532" y="48724"/>
                </a:lnTo>
                <a:lnTo>
                  <a:pt x="19166" y="48447"/>
                </a:lnTo>
                <a:lnTo>
                  <a:pt x="18799" y="48143"/>
                </a:lnTo>
                <a:lnTo>
                  <a:pt x="18433" y="47815"/>
                </a:lnTo>
                <a:lnTo>
                  <a:pt x="18067" y="47474"/>
                </a:lnTo>
                <a:lnTo>
                  <a:pt x="17713" y="47120"/>
                </a:lnTo>
                <a:lnTo>
                  <a:pt x="17372" y="46754"/>
                </a:lnTo>
                <a:lnTo>
                  <a:pt x="17031" y="46362"/>
                </a:lnTo>
                <a:lnTo>
                  <a:pt x="16702" y="45958"/>
                </a:lnTo>
                <a:lnTo>
                  <a:pt x="16386" y="45541"/>
                </a:lnTo>
                <a:lnTo>
                  <a:pt x="16083" y="45112"/>
                </a:lnTo>
                <a:lnTo>
                  <a:pt x="15792" y="44669"/>
                </a:lnTo>
                <a:lnTo>
                  <a:pt x="15515" y="44202"/>
                </a:lnTo>
                <a:lnTo>
                  <a:pt x="15262" y="43735"/>
                </a:lnTo>
                <a:lnTo>
                  <a:pt x="15022" y="43255"/>
                </a:lnTo>
                <a:lnTo>
                  <a:pt x="14794" y="42762"/>
                </a:lnTo>
                <a:lnTo>
                  <a:pt x="14580" y="42257"/>
                </a:lnTo>
                <a:lnTo>
                  <a:pt x="14403" y="41739"/>
                </a:lnTo>
                <a:lnTo>
                  <a:pt x="14239" y="41221"/>
                </a:lnTo>
                <a:lnTo>
                  <a:pt x="14087" y="40690"/>
                </a:lnTo>
                <a:lnTo>
                  <a:pt x="13973" y="40147"/>
                </a:lnTo>
                <a:lnTo>
                  <a:pt x="13872" y="39591"/>
                </a:lnTo>
                <a:lnTo>
                  <a:pt x="14264" y="39275"/>
                </a:lnTo>
                <a:lnTo>
                  <a:pt x="20581" y="47537"/>
                </a:lnTo>
                <a:lnTo>
                  <a:pt x="20581" y="47537"/>
                </a:lnTo>
                <a:lnTo>
                  <a:pt x="20353" y="46893"/>
                </a:lnTo>
                <a:lnTo>
                  <a:pt x="20101" y="46274"/>
                </a:lnTo>
                <a:lnTo>
                  <a:pt x="19823" y="45680"/>
                </a:lnTo>
                <a:lnTo>
                  <a:pt x="19519" y="45086"/>
                </a:lnTo>
                <a:lnTo>
                  <a:pt x="19191" y="44518"/>
                </a:lnTo>
                <a:lnTo>
                  <a:pt x="18850" y="43949"/>
                </a:lnTo>
                <a:lnTo>
                  <a:pt x="18483" y="43406"/>
                </a:lnTo>
                <a:lnTo>
                  <a:pt x="18104" y="42863"/>
                </a:lnTo>
                <a:lnTo>
                  <a:pt x="17713" y="42332"/>
                </a:lnTo>
                <a:lnTo>
                  <a:pt x="17296" y="41814"/>
                </a:lnTo>
                <a:lnTo>
                  <a:pt x="16879" y="41309"/>
                </a:lnTo>
                <a:lnTo>
                  <a:pt x="16437" y="40804"/>
                </a:lnTo>
                <a:lnTo>
                  <a:pt x="15982" y="40298"/>
                </a:lnTo>
                <a:lnTo>
                  <a:pt x="15527" y="39806"/>
                </a:lnTo>
                <a:lnTo>
                  <a:pt x="15060" y="39326"/>
                </a:lnTo>
                <a:lnTo>
                  <a:pt x="14580" y="38833"/>
                </a:lnTo>
                <a:close/>
                <a:moveTo>
                  <a:pt x="31749" y="41322"/>
                </a:moveTo>
                <a:lnTo>
                  <a:pt x="31976" y="41347"/>
                </a:lnTo>
                <a:lnTo>
                  <a:pt x="32191" y="41360"/>
                </a:lnTo>
                <a:lnTo>
                  <a:pt x="32418" y="41398"/>
                </a:lnTo>
                <a:lnTo>
                  <a:pt x="32646" y="41435"/>
                </a:lnTo>
                <a:lnTo>
                  <a:pt x="32861" y="41486"/>
                </a:lnTo>
                <a:lnTo>
                  <a:pt x="33075" y="41536"/>
                </a:lnTo>
                <a:lnTo>
                  <a:pt x="33290" y="41600"/>
                </a:lnTo>
                <a:lnTo>
                  <a:pt x="33795" y="41777"/>
                </a:lnTo>
                <a:lnTo>
                  <a:pt x="34275" y="41966"/>
                </a:lnTo>
                <a:lnTo>
                  <a:pt x="34756" y="42168"/>
                </a:lnTo>
                <a:lnTo>
                  <a:pt x="35223" y="42370"/>
                </a:lnTo>
                <a:lnTo>
                  <a:pt x="35665" y="42598"/>
                </a:lnTo>
                <a:lnTo>
                  <a:pt x="36107" y="42838"/>
                </a:lnTo>
                <a:lnTo>
                  <a:pt x="36524" y="43078"/>
                </a:lnTo>
                <a:lnTo>
                  <a:pt x="36929" y="43343"/>
                </a:lnTo>
                <a:lnTo>
                  <a:pt x="37333" y="43608"/>
                </a:lnTo>
                <a:lnTo>
                  <a:pt x="37712" y="43899"/>
                </a:lnTo>
                <a:lnTo>
                  <a:pt x="38091" y="44189"/>
                </a:lnTo>
                <a:lnTo>
                  <a:pt x="38445" y="44493"/>
                </a:lnTo>
                <a:lnTo>
                  <a:pt x="38798" y="44808"/>
                </a:lnTo>
                <a:lnTo>
                  <a:pt x="39127" y="45137"/>
                </a:lnTo>
                <a:lnTo>
                  <a:pt x="39455" y="45478"/>
                </a:lnTo>
                <a:lnTo>
                  <a:pt x="39771" y="45832"/>
                </a:lnTo>
                <a:lnTo>
                  <a:pt x="40074" y="46185"/>
                </a:lnTo>
                <a:lnTo>
                  <a:pt x="40365" y="46564"/>
                </a:lnTo>
                <a:lnTo>
                  <a:pt x="40643" y="46943"/>
                </a:lnTo>
                <a:lnTo>
                  <a:pt x="40908" y="47335"/>
                </a:lnTo>
                <a:lnTo>
                  <a:pt x="41173" y="47739"/>
                </a:lnTo>
                <a:lnTo>
                  <a:pt x="41426" y="48143"/>
                </a:lnTo>
                <a:lnTo>
                  <a:pt x="41654" y="48573"/>
                </a:lnTo>
                <a:lnTo>
                  <a:pt x="41881" y="49002"/>
                </a:lnTo>
                <a:lnTo>
                  <a:pt x="42108" y="49445"/>
                </a:lnTo>
                <a:lnTo>
                  <a:pt x="42310" y="49899"/>
                </a:lnTo>
                <a:lnTo>
                  <a:pt x="42513" y="50354"/>
                </a:lnTo>
                <a:lnTo>
                  <a:pt x="42702" y="50834"/>
                </a:lnTo>
                <a:lnTo>
                  <a:pt x="42879" y="51314"/>
                </a:lnTo>
                <a:lnTo>
                  <a:pt x="43056" y="51807"/>
                </a:lnTo>
                <a:lnTo>
                  <a:pt x="43220" y="52299"/>
                </a:lnTo>
                <a:lnTo>
                  <a:pt x="43372" y="52805"/>
                </a:lnTo>
                <a:lnTo>
                  <a:pt x="42828" y="52855"/>
                </a:lnTo>
                <a:lnTo>
                  <a:pt x="42285" y="52855"/>
                </a:lnTo>
                <a:lnTo>
                  <a:pt x="41729" y="52843"/>
                </a:lnTo>
                <a:lnTo>
                  <a:pt x="41161" y="52805"/>
                </a:lnTo>
                <a:lnTo>
                  <a:pt x="40580" y="52742"/>
                </a:lnTo>
                <a:lnTo>
                  <a:pt x="39999" y="52641"/>
                </a:lnTo>
                <a:lnTo>
                  <a:pt x="39417" y="52527"/>
                </a:lnTo>
                <a:lnTo>
                  <a:pt x="38824" y="52388"/>
                </a:lnTo>
                <a:lnTo>
                  <a:pt x="38217" y="52224"/>
                </a:lnTo>
                <a:lnTo>
                  <a:pt x="37623" y="52034"/>
                </a:lnTo>
                <a:lnTo>
                  <a:pt x="37030" y="51832"/>
                </a:lnTo>
                <a:lnTo>
                  <a:pt x="36436" y="51605"/>
                </a:lnTo>
                <a:lnTo>
                  <a:pt x="35842" y="51365"/>
                </a:lnTo>
                <a:lnTo>
                  <a:pt x="35248" y="51099"/>
                </a:lnTo>
                <a:lnTo>
                  <a:pt x="34667" y="50809"/>
                </a:lnTo>
                <a:lnTo>
                  <a:pt x="34099" y="50506"/>
                </a:lnTo>
                <a:lnTo>
                  <a:pt x="33530" y="50190"/>
                </a:lnTo>
                <a:lnTo>
                  <a:pt x="32974" y="49861"/>
                </a:lnTo>
                <a:lnTo>
                  <a:pt x="32431" y="49508"/>
                </a:lnTo>
                <a:lnTo>
                  <a:pt x="31900" y="49141"/>
                </a:lnTo>
                <a:lnTo>
                  <a:pt x="31382" y="48762"/>
                </a:lnTo>
                <a:lnTo>
                  <a:pt x="30877" y="48371"/>
                </a:lnTo>
                <a:lnTo>
                  <a:pt x="30397" y="47979"/>
                </a:lnTo>
                <a:lnTo>
                  <a:pt x="29929" y="47562"/>
                </a:lnTo>
                <a:lnTo>
                  <a:pt x="29487" y="47133"/>
                </a:lnTo>
                <a:lnTo>
                  <a:pt x="29058" y="46703"/>
                </a:lnTo>
                <a:lnTo>
                  <a:pt x="28654" y="46261"/>
                </a:lnTo>
                <a:lnTo>
                  <a:pt x="28274" y="45806"/>
                </a:lnTo>
                <a:lnTo>
                  <a:pt x="27921" y="45352"/>
                </a:lnTo>
                <a:lnTo>
                  <a:pt x="27605" y="44884"/>
                </a:lnTo>
                <a:lnTo>
                  <a:pt x="27302" y="44417"/>
                </a:lnTo>
                <a:lnTo>
                  <a:pt x="27036" y="43937"/>
                </a:lnTo>
                <a:lnTo>
                  <a:pt x="27883" y="44202"/>
                </a:lnTo>
                <a:lnTo>
                  <a:pt x="28717" y="44480"/>
                </a:lnTo>
                <a:lnTo>
                  <a:pt x="29550" y="44770"/>
                </a:lnTo>
                <a:lnTo>
                  <a:pt x="30359" y="45061"/>
                </a:lnTo>
                <a:lnTo>
                  <a:pt x="31168" y="45377"/>
                </a:lnTo>
                <a:lnTo>
                  <a:pt x="31976" y="45705"/>
                </a:lnTo>
                <a:lnTo>
                  <a:pt x="32759" y="46059"/>
                </a:lnTo>
                <a:lnTo>
                  <a:pt x="33530" y="46438"/>
                </a:lnTo>
                <a:lnTo>
                  <a:pt x="33909" y="46640"/>
                </a:lnTo>
                <a:lnTo>
                  <a:pt x="34288" y="46842"/>
                </a:lnTo>
                <a:lnTo>
                  <a:pt x="34667" y="47057"/>
                </a:lnTo>
                <a:lnTo>
                  <a:pt x="35046" y="47272"/>
                </a:lnTo>
                <a:lnTo>
                  <a:pt x="35412" y="47499"/>
                </a:lnTo>
                <a:lnTo>
                  <a:pt x="35779" y="47739"/>
                </a:lnTo>
                <a:lnTo>
                  <a:pt x="36133" y="47979"/>
                </a:lnTo>
                <a:lnTo>
                  <a:pt x="36486" y="48244"/>
                </a:lnTo>
                <a:lnTo>
                  <a:pt x="36840" y="48510"/>
                </a:lnTo>
                <a:lnTo>
                  <a:pt x="37194" y="48788"/>
                </a:lnTo>
                <a:lnTo>
                  <a:pt x="37535" y="49066"/>
                </a:lnTo>
                <a:lnTo>
                  <a:pt x="37876" y="49369"/>
                </a:lnTo>
                <a:lnTo>
                  <a:pt x="38217" y="49672"/>
                </a:lnTo>
                <a:lnTo>
                  <a:pt x="38546" y="50000"/>
                </a:lnTo>
                <a:lnTo>
                  <a:pt x="38874" y="50329"/>
                </a:lnTo>
                <a:lnTo>
                  <a:pt x="39203" y="50670"/>
                </a:lnTo>
                <a:lnTo>
                  <a:pt x="39165" y="50531"/>
                </a:lnTo>
                <a:lnTo>
                  <a:pt x="39127" y="50392"/>
                </a:lnTo>
                <a:lnTo>
                  <a:pt x="39026" y="50114"/>
                </a:lnTo>
                <a:lnTo>
                  <a:pt x="38899" y="49836"/>
                </a:lnTo>
                <a:lnTo>
                  <a:pt x="38735" y="49558"/>
                </a:lnTo>
                <a:lnTo>
                  <a:pt x="38546" y="49268"/>
                </a:lnTo>
                <a:lnTo>
                  <a:pt x="38318" y="48977"/>
                </a:lnTo>
                <a:lnTo>
                  <a:pt x="38078" y="48699"/>
                </a:lnTo>
                <a:lnTo>
                  <a:pt x="37800" y="48409"/>
                </a:lnTo>
                <a:lnTo>
                  <a:pt x="37510" y="48118"/>
                </a:lnTo>
                <a:lnTo>
                  <a:pt x="37194" y="47840"/>
                </a:lnTo>
                <a:lnTo>
                  <a:pt x="36853" y="47562"/>
                </a:lnTo>
                <a:lnTo>
                  <a:pt x="36486" y="47284"/>
                </a:lnTo>
                <a:lnTo>
                  <a:pt x="36107" y="47006"/>
                </a:lnTo>
                <a:lnTo>
                  <a:pt x="35716" y="46729"/>
                </a:lnTo>
                <a:lnTo>
                  <a:pt x="35299" y="46463"/>
                </a:lnTo>
                <a:lnTo>
                  <a:pt x="34869" y="46211"/>
                </a:lnTo>
                <a:lnTo>
                  <a:pt x="34427" y="45958"/>
                </a:lnTo>
                <a:lnTo>
                  <a:pt x="33972" y="45705"/>
                </a:lnTo>
                <a:lnTo>
                  <a:pt x="33505" y="45465"/>
                </a:lnTo>
                <a:lnTo>
                  <a:pt x="33025" y="45238"/>
                </a:lnTo>
                <a:lnTo>
                  <a:pt x="32545" y="45010"/>
                </a:lnTo>
                <a:lnTo>
                  <a:pt x="32052" y="44796"/>
                </a:lnTo>
                <a:lnTo>
                  <a:pt x="31547" y="44594"/>
                </a:lnTo>
                <a:lnTo>
                  <a:pt x="31041" y="44404"/>
                </a:lnTo>
                <a:lnTo>
                  <a:pt x="30536" y="44215"/>
                </a:lnTo>
                <a:lnTo>
                  <a:pt x="30018" y="44050"/>
                </a:lnTo>
                <a:lnTo>
                  <a:pt x="29500" y="43886"/>
                </a:lnTo>
                <a:lnTo>
                  <a:pt x="28995" y="43747"/>
                </a:lnTo>
                <a:lnTo>
                  <a:pt x="28477" y="43621"/>
                </a:lnTo>
                <a:lnTo>
                  <a:pt x="27971" y="43507"/>
                </a:lnTo>
                <a:lnTo>
                  <a:pt x="27453" y="43406"/>
                </a:lnTo>
                <a:lnTo>
                  <a:pt x="26961" y="43318"/>
                </a:lnTo>
                <a:lnTo>
                  <a:pt x="27074" y="43166"/>
                </a:lnTo>
                <a:lnTo>
                  <a:pt x="27213" y="43015"/>
                </a:lnTo>
                <a:lnTo>
                  <a:pt x="27352" y="42876"/>
                </a:lnTo>
                <a:lnTo>
                  <a:pt x="27491" y="42737"/>
                </a:lnTo>
                <a:lnTo>
                  <a:pt x="27655" y="42598"/>
                </a:lnTo>
                <a:lnTo>
                  <a:pt x="27820" y="42471"/>
                </a:lnTo>
                <a:lnTo>
                  <a:pt x="27984" y="42358"/>
                </a:lnTo>
                <a:lnTo>
                  <a:pt x="28161" y="42244"/>
                </a:lnTo>
                <a:lnTo>
                  <a:pt x="28338" y="42130"/>
                </a:lnTo>
                <a:lnTo>
                  <a:pt x="28527" y="42029"/>
                </a:lnTo>
                <a:lnTo>
                  <a:pt x="28717" y="41928"/>
                </a:lnTo>
                <a:lnTo>
                  <a:pt x="28919" y="41840"/>
                </a:lnTo>
                <a:lnTo>
                  <a:pt x="29121" y="41764"/>
                </a:lnTo>
                <a:lnTo>
                  <a:pt x="29323" y="41688"/>
                </a:lnTo>
                <a:lnTo>
                  <a:pt x="29538" y="41612"/>
                </a:lnTo>
                <a:lnTo>
                  <a:pt x="29740" y="41549"/>
                </a:lnTo>
                <a:lnTo>
                  <a:pt x="29967" y="41499"/>
                </a:lnTo>
                <a:lnTo>
                  <a:pt x="30182" y="41448"/>
                </a:lnTo>
                <a:lnTo>
                  <a:pt x="30397" y="41410"/>
                </a:lnTo>
                <a:lnTo>
                  <a:pt x="30624" y="41372"/>
                </a:lnTo>
                <a:lnTo>
                  <a:pt x="30852" y="41347"/>
                </a:lnTo>
                <a:lnTo>
                  <a:pt x="31067" y="41334"/>
                </a:lnTo>
                <a:lnTo>
                  <a:pt x="31294" y="41322"/>
                </a:lnTo>
                <a:close/>
                <a:moveTo>
                  <a:pt x="9804" y="47891"/>
                </a:moveTo>
                <a:lnTo>
                  <a:pt x="10069" y="47903"/>
                </a:lnTo>
                <a:lnTo>
                  <a:pt x="10335" y="47916"/>
                </a:lnTo>
                <a:lnTo>
                  <a:pt x="10600" y="47967"/>
                </a:lnTo>
                <a:lnTo>
                  <a:pt x="10865" y="48017"/>
                </a:lnTo>
                <a:lnTo>
                  <a:pt x="11131" y="48093"/>
                </a:lnTo>
                <a:lnTo>
                  <a:pt x="11396" y="48181"/>
                </a:lnTo>
                <a:lnTo>
                  <a:pt x="11649" y="48282"/>
                </a:lnTo>
                <a:lnTo>
                  <a:pt x="11914" y="48409"/>
                </a:lnTo>
                <a:lnTo>
                  <a:pt x="12167" y="48535"/>
                </a:lnTo>
                <a:lnTo>
                  <a:pt x="12419" y="48687"/>
                </a:lnTo>
                <a:lnTo>
                  <a:pt x="12672" y="48838"/>
                </a:lnTo>
                <a:lnTo>
                  <a:pt x="12912" y="49015"/>
                </a:lnTo>
                <a:lnTo>
                  <a:pt x="13152" y="49192"/>
                </a:lnTo>
                <a:lnTo>
                  <a:pt x="13392" y="49394"/>
                </a:lnTo>
                <a:lnTo>
                  <a:pt x="13619" y="49596"/>
                </a:lnTo>
                <a:lnTo>
                  <a:pt x="13847" y="49811"/>
                </a:lnTo>
                <a:lnTo>
                  <a:pt x="14062" y="50038"/>
                </a:lnTo>
                <a:lnTo>
                  <a:pt x="14264" y="50278"/>
                </a:lnTo>
                <a:lnTo>
                  <a:pt x="14466" y="50518"/>
                </a:lnTo>
                <a:lnTo>
                  <a:pt x="14668" y="50784"/>
                </a:lnTo>
                <a:lnTo>
                  <a:pt x="14845" y="51036"/>
                </a:lnTo>
                <a:lnTo>
                  <a:pt x="15022" y="51314"/>
                </a:lnTo>
                <a:lnTo>
                  <a:pt x="15186" y="51592"/>
                </a:lnTo>
                <a:lnTo>
                  <a:pt x="15350" y="51870"/>
                </a:lnTo>
                <a:lnTo>
                  <a:pt x="15489" y="52161"/>
                </a:lnTo>
                <a:lnTo>
                  <a:pt x="15628" y="52451"/>
                </a:lnTo>
                <a:lnTo>
                  <a:pt x="15742" y="52754"/>
                </a:lnTo>
                <a:lnTo>
                  <a:pt x="15856" y="53057"/>
                </a:lnTo>
                <a:lnTo>
                  <a:pt x="15957" y="53373"/>
                </a:lnTo>
                <a:lnTo>
                  <a:pt x="16045" y="53689"/>
                </a:lnTo>
                <a:lnTo>
                  <a:pt x="16121" y="54005"/>
                </a:lnTo>
                <a:lnTo>
                  <a:pt x="16171" y="54321"/>
                </a:lnTo>
                <a:lnTo>
                  <a:pt x="15944" y="54295"/>
                </a:lnTo>
                <a:lnTo>
                  <a:pt x="15704" y="54258"/>
                </a:lnTo>
                <a:lnTo>
                  <a:pt x="15451" y="54194"/>
                </a:lnTo>
                <a:lnTo>
                  <a:pt x="15211" y="54131"/>
                </a:lnTo>
                <a:lnTo>
                  <a:pt x="14971" y="54055"/>
                </a:lnTo>
                <a:lnTo>
                  <a:pt x="14719" y="53967"/>
                </a:lnTo>
                <a:lnTo>
                  <a:pt x="14466" y="53853"/>
                </a:lnTo>
                <a:lnTo>
                  <a:pt x="14226" y="53740"/>
                </a:lnTo>
                <a:lnTo>
                  <a:pt x="13973" y="53613"/>
                </a:lnTo>
                <a:lnTo>
                  <a:pt x="13733" y="53487"/>
                </a:lnTo>
                <a:lnTo>
                  <a:pt x="13481" y="53335"/>
                </a:lnTo>
                <a:lnTo>
                  <a:pt x="13240" y="53184"/>
                </a:lnTo>
                <a:lnTo>
                  <a:pt x="13000" y="53020"/>
                </a:lnTo>
                <a:lnTo>
                  <a:pt x="12760" y="52843"/>
                </a:lnTo>
                <a:lnTo>
                  <a:pt x="12520" y="52653"/>
                </a:lnTo>
                <a:lnTo>
                  <a:pt x="12280" y="52464"/>
                </a:lnTo>
                <a:lnTo>
                  <a:pt x="12053" y="52274"/>
                </a:lnTo>
                <a:lnTo>
                  <a:pt x="11838" y="52059"/>
                </a:lnTo>
                <a:lnTo>
                  <a:pt x="11611" y="51845"/>
                </a:lnTo>
                <a:lnTo>
                  <a:pt x="11409" y="51630"/>
                </a:lnTo>
                <a:lnTo>
                  <a:pt x="11194" y="51403"/>
                </a:lnTo>
                <a:lnTo>
                  <a:pt x="10992" y="51175"/>
                </a:lnTo>
                <a:lnTo>
                  <a:pt x="10802" y="50935"/>
                </a:lnTo>
                <a:lnTo>
                  <a:pt x="10613" y="50695"/>
                </a:lnTo>
                <a:lnTo>
                  <a:pt x="10436" y="50442"/>
                </a:lnTo>
                <a:lnTo>
                  <a:pt x="10272" y="50190"/>
                </a:lnTo>
                <a:lnTo>
                  <a:pt x="10107" y="49937"/>
                </a:lnTo>
                <a:lnTo>
                  <a:pt x="9968" y="49672"/>
                </a:lnTo>
                <a:lnTo>
                  <a:pt x="9829" y="49419"/>
                </a:lnTo>
                <a:lnTo>
                  <a:pt x="9690" y="49154"/>
                </a:lnTo>
                <a:lnTo>
                  <a:pt x="9577" y="48889"/>
                </a:lnTo>
                <a:lnTo>
                  <a:pt x="9476" y="48611"/>
                </a:lnTo>
                <a:lnTo>
                  <a:pt x="11800" y="50405"/>
                </a:lnTo>
                <a:lnTo>
                  <a:pt x="14024" y="52097"/>
                </a:lnTo>
                <a:lnTo>
                  <a:pt x="14049" y="52110"/>
                </a:lnTo>
                <a:lnTo>
                  <a:pt x="14074" y="52097"/>
                </a:lnTo>
                <a:lnTo>
                  <a:pt x="14175" y="52059"/>
                </a:lnTo>
                <a:lnTo>
                  <a:pt x="14327" y="51971"/>
                </a:lnTo>
                <a:lnTo>
                  <a:pt x="14580" y="51857"/>
                </a:lnTo>
                <a:lnTo>
                  <a:pt x="9804" y="47891"/>
                </a:lnTo>
                <a:close/>
                <a:moveTo>
                  <a:pt x="7202" y="53815"/>
                </a:moveTo>
                <a:lnTo>
                  <a:pt x="7404" y="54106"/>
                </a:lnTo>
                <a:lnTo>
                  <a:pt x="7593" y="54397"/>
                </a:lnTo>
                <a:lnTo>
                  <a:pt x="7783" y="54700"/>
                </a:lnTo>
                <a:lnTo>
                  <a:pt x="7947" y="55003"/>
                </a:lnTo>
                <a:lnTo>
                  <a:pt x="8099" y="55306"/>
                </a:lnTo>
                <a:lnTo>
                  <a:pt x="8238" y="55622"/>
                </a:lnTo>
                <a:lnTo>
                  <a:pt x="8351" y="55925"/>
                </a:lnTo>
                <a:lnTo>
                  <a:pt x="8465" y="56241"/>
                </a:lnTo>
                <a:lnTo>
                  <a:pt x="8566" y="56557"/>
                </a:lnTo>
                <a:lnTo>
                  <a:pt x="8654" y="56873"/>
                </a:lnTo>
                <a:lnTo>
                  <a:pt x="8718" y="57188"/>
                </a:lnTo>
                <a:lnTo>
                  <a:pt x="8781" y="57517"/>
                </a:lnTo>
                <a:lnTo>
                  <a:pt x="8819" y="57833"/>
                </a:lnTo>
                <a:lnTo>
                  <a:pt x="8844" y="58161"/>
                </a:lnTo>
                <a:lnTo>
                  <a:pt x="8869" y="58489"/>
                </a:lnTo>
                <a:lnTo>
                  <a:pt x="8869" y="58818"/>
                </a:lnTo>
                <a:lnTo>
                  <a:pt x="8857" y="59146"/>
                </a:lnTo>
                <a:lnTo>
                  <a:pt x="8831" y="59475"/>
                </a:lnTo>
                <a:lnTo>
                  <a:pt x="8793" y="59816"/>
                </a:lnTo>
                <a:lnTo>
                  <a:pt x="8743" y="60144"/>
                </a:lnTo>
                <a:lnTo>
                  <a:pt x="8680" y="60485"/>
                </a:lnTo>
                <a:lnTo>
                  <a:pt x="8604" y="60827"/>
                </a:lnTo>
                <a:lnTo>
                  <a:pt x="8515" y="61168"/>
                </a:lnTo>
                <a:lnTo>
                  <a:pt x="8402" y="61496"/>
                </a:lnTo>
                <a:lnTo>
                  <a:pt x="8288" y="61850"/>
                </a:lnTo>
                <a:lnTo>
                  <a:pt x="8162" y="62191"/>
                </a:lnTo>
                <a:lnTo>
                  <a:pt x="8023" y="62532"/>
                </a:lnTo>
                <a:lnTo>
                  <a:pt x="7859" y="62873"/>
                </a:lnTo>
                <a:lnTo>
                  <a:pt x="7694" y="63227"/>
                </a:lnTo>
                <a:lnTo>
                  <a:pt x="7517" y="63568"/>
                </a:lnTo>
                <a:lnTo>
                  <a:pt x="7315" y="63909"/>
                </a:lnTo>
                <a:lnTo>
                  <a:pt x="7113" y="64263"/>
                </a:lnTo>
                <a:lnTo>
                  <a:pt x="6823" y="64098"/>
                </a:lnTo>
                <a:lnTo>
                  <a:pt x="6545" y="63922"/>
                </a:lnTo>
                <a:lnTo>
                  <a:pt x="6279" y="63732"/>
                </a:lnTo>
                <a:lnTo>
                  <a:pt x="6027" y="63543"/>
                </a:lnTo>
                <a:lnTo>
                  <a:pt x="5787" y="63340"/>
                </a:lnTo>
                <a:lnTo>
                  <a:pt x="5547" y="63138"/>
                </a:lnTo>
                <a:lnTo>
                  <a:pt x="5332" y="62924"/>
                </a:lnTo>
                <a:lnTo>
                  <a:pt x="5142" y="62684"/>
                </a:lnTo>
                <a:lnTo>
                  <a:pt x="4953" y="62443"/>
                </a:lnTo>
                <a:lnTo>
                  <a:pt x="4789" y="62191"/>
                </a:lnTo>
                <a:lnTo>
                  <a:pt x="4637" y="61926"/>
                </a:lnTo>
                <a:lnTo>
                  <a:pt x="4511" y="61635"/>
                </a:lnTo>
                <a:lnTo>
                  <a:pt x="4397" y="61344"/>
                </a:lnTo>
                <a:lnTo>
                  <a:pt x="4309" y="61029"/>
                </a:lnTo>
                <a:lnTo>
                  <a:pt x="4245" y="60700"/>
                </a:lnTo>
                <a:lnTo>
                  <a:pt x="4195" y="60346"/>
                </a:lnTo>
                <a:lnTo>
                  <a:pt x="4170" y="59942"/>
                </a:lnTo>
                <a:lnTo>
                  <a:pt x="4144" y="59538"/>
                </a:lnTo>
                <a:lnTo>
                  <a:pt x="4157" y="59134"/>
                </a:lnTo>
                <a:lnTo>
                  <a:pt x="4170" y="58742"/>
                </a:lnTo>
                <a:lnTo>
                  <a:pt x="4207" y="58351"/>
                </a:lnTo>
                <a:lnTo>
                  <a:pt x="4271" y="57959"/>
                </a:lnTo>
                <a:lnTo>
                  <a:pt x="4346" y="57580"/>
                </a:lnTo>
                <a:lnTo>
                  <a:pt x="4447" y="57214"/>
                </a:lnTo>
                <a:lnTo>
                  <a:pt x="4561" y="56835"/>
                </a:lnTo>
                <a:lnTo>
                  <a:pt x="4713" y="56481"/>
                </a:lnTo>
                <a:lnTo>
                  <a:pt x="4877" y="56115"/>
                </a:lnTo>
                <a:lnTo>
                  <a:pt x="5067" y="55761"/>
                </a:lnTo>
                <a:lnTo>
                  <a:pt x="5281" y="55420"/>
                </a:lnTo>
                <a:lnTo>
                  <a:pt x="5521" y="55079"/>
                </a:lnTo>
                <a:lnTo>
                  <a:pt x="5787" y="54738"/>
                </a:lnTo>
                <a:lnTo>
                  <a:pt x="6077" y="54409"/>
                </a:lnTo>
                <a:lnTo>
                  <a:pt x="6241" y="57163"/>
                </a:lnTo>
                <a:lnTo>
                  <a:pt x="6330" y="58477"/>
                </a:lnTo>
                <a:lnTo>
                  <a:pt x="6431" y="59765"/>
                </a:lnTo>
                <a:lnTo>
                  <a:pt x="6444" y="59791"/>
                </a:lnTo>
                <a:lnTo>
                  <a:pt x="6481" y="59803"/>
                </a:lnTo>
                <a:lnTo>
                  <a:pt x="6646" y="59829"/>
                </a:lnTo>
                <a:lnTo>
                  <a:pt x="6898" y="59866"/>
                </a:lnTo>
                <a:lnTo>
                  <a:pt x="7202" y="59917"/>
                </a:lnTo>
                <a:lnTo>
                  <a:pt x="7202" y="53815"/>
                </a:lnTo>
                <a:close/>
                <a:moveTo>
                  <a:pt x="30814" y="54119"/>
                </a:moveTo>
                <a:lnTo>
                  <a:pt x="31079" y="54131"/>
                </a:lnTo>
                <a:lnTo>
                  <a:pt x="31344" y="54144"/>
                </a:lnTo>
                <a:lnTo>
                  <a:pt x="26177" y="61420"/>
                </a:lnTo>
                <a:lnTo>
                  <a:pt x="26430" y="61294"/>
                </a:lnTo>
                <a:lnTo>
                  <a:pt x="26670" y="61155"/>
                </a:lnTo>
                <a:lnTo>
                  <a:pt x="26897" y="61016"/>
                </a:lnTo>
                <a:lnTo>
                  <a:pt x="27112" y="60864"/>
                </a:lnTo>
                <a:lnTo>
                  <a:pt x="27327" y="60700"/>
                </a:lnTo>
                <a:lnTo>
                  <a:pt x="27529" y="60536"/>
                </a:lnTo>
                <a:lnTo>
                  <a:pt x="27731" y="60372"/>
                </a:lnTo>
                <a:lnTo>
                  <a:pt x="27921" y="60195"/>
                </a:lnTo>
                <a:lnTo>
                  <a:pt x="28098" y="60005"/>
                </a:lnTo>
                <a:lnTo>
                  <a:pt x="28274" y="59816"/>
                </a:lnTo>
                <a:lnTo>
                  <a:pt x="28616" y="59437"/>
                </a:lnTo>
                <a:lnTo>
                  <a:pt x="28919" y="59020"/>
                </a:lnTo>
                <a:lnTo>
                  <a:pt x="29222" y="58603"/>
                </a:lnTo>
                <a:lnTo>
                  <a:pt x="29513" y="58186"/>
                </a:lnTo>
                <a:lnTo>
                  <a:pt x="29791" y="57744"/>
                </a:lnTo>
                <a:lnTo>
                  <a:pt x="30346" y="56860"/>
                </a:lnTo>
                <a:lnTo>
                  <a:pt x="30624" y="56418"/>
                </a:lnTo>
                <a:lnTo>
                  <a:pt x="30915" y="55988"/>
                </a:lnTo>
                <a:lnTo>
                  <a:pt x="31218" y="55559"/>
                </a:lnTo>
                <a:lnTo>
                  <a:pt x="31534" y="55142"/>
                </a:lnTo>
                <a:lnTo>
                  <a:pt x="31547" y="55584"/>
                </a:lnTo>
                <a:lnTo>
                  <a:pt x="31547" y="56026"/>
                </a:lnTo>
                <a:lnTo>
                  <a:pt x="31521" y="56481"/>
                </a:lnTo>
                <a:lnTo>
                  <a:pt x="31471" y="56923"/>
                </a:lnTo>
                <a:lnTo>
                  <a:pt x="31408" y="57378"/>
                </a:lnTo>
                <a:lnTo>
                  <a:pt x="31307" y="57820"/>
                </a:lnTo>
                <a:lnTo>
                  <a:pt x="31193" y="58275"/>
                </a:lnTo>
                <a:lnTo>
                  <a:pt x="31067" y="58717"/>
                </a:lnTo>
                <a:lnTo>
                  <a:pt x="30915" y="59159"/>
                </a:lnTo>
                <a:lnTo>
                  <a:pt x="30738" y="59589"/>
                </a:lnTo>
                <a:lnTo>
                  <a:pt x="30549" y="60031"/>
                </a:lnTo>
                <a:lnTo>
                  <a:pt x="30334" y="60460"/>
                </a:lnTo>
                <a:lnTo>
                  <a:pt x="30106" y="60877"/>
                </a:lnTo>
                <a:lnTo>
                  <a:pt x="29866" y="61294"/>
                </a:lnTo>
                <a:lnTo>
                  <a:pt x="29601" y="61698"/>
                </a:lnTo>
                <a:lnTo>
                  <a:pt x="29323" y="62102"/>
                </a:lnTo>
                <a:lnTo>
                  <a:pt x="29033" y="62494"/>
                </a:lnTo>
                <a:lnTo>
                  <a:pt x="28729" y="62873"/>
                </a:lnTo>
                <a:lnTo>
                  <a:pt x="28401" y="63252"/>
                </a:lnTo>
                <a:lnTo>
                  <a:pt x="28060" y="63618"/>
                </a:lnTo>
                <a:lnTo>
                  <a:pt x="27706" y="63959"/>
                </a:lnTo>
                <a:lnTo>
                  <a:pt x="27340" y="64300"/>
                </a:lnTo>
                <a:lnTo>
                  <a:pt x="26973" y="64629"/>
                </a:lnTo>
                <a:lnTo>
                  <a:pt x="26582" y="64932"/>
                </a:lnTo>
                <a:lnTo>
                  <a:pt x="26177" y="65235"/>
                </a:lnTo>
                <a:lnTo>
                  <a:pt x="25760" y="65513"/>
                </a:lnTo>
                <a:lnTo>
                  <a:pt x="25331" y="65779"/>
                </a:lnTo>
                <a:lnTo>
                  <a:pt x="24901" y="66031"/>
                </a:lnTo>
                <a:lnTo>
                  <a:pt x="24459" y="66259"/>
                </a:lnTo>
                <a:lnTo>
                  <a:pt x="24004" y="66473"/>
                </a:lnTo>
                <a:lnTo>
                  <a:pt x="23537" y="66675"/>
                </a:lnTo>
                <a:lnTo>
                  <a:pt x="23069" y="66852"/>
                </a:lnTo>
                <a:lnTo>
                  <a:pt x="22981" y="66499"/>
                </a:lnTo>
                <a:lnTo>
                  <a:pt x="22918" y="66157"/>
                </a:lnTo>
                <a:lnTo>
                  <a:pt x="22855" y="65816"/>
                </a:lnTo>
                <a:lnTo>
                  <a:pt x="22804" y="65488"/>
                </a:lnTo>
                <a:lnTo>
                  <a:pt x="22766" y="65160"/>
                </a:lnTo>
                <a:lnTo>
                  <a:pt x="22754" y="64831"/>
                </a:lnTo>
                <a:lnTo>
                  <a:pt x="22741" y="64503"/>
                </a:lnTo>
                <a:lnTo>
                  <a:pt x="22741" y="64187"/>
                </a:lnTo>
                <a:lnTo>
                  <a:pt x="22754" y="63871"/>
                </a:lnTo>
                <a:lnTo>
                  <a:pt x="22766" y="63555"/>
                </a:lnTo>
                <a:lnTo>
                  <a:pt x="22804" y="63239"/>
                </a:lnTo>
                <a:lnTo>
                  <a:pt x="22855" y="62936"/>
                </a:lnTo>
                <a:lnTo>
                  <a:pt x="22905" y="62620"/>
                </a:lnTo>
                <a:lnTo>
                  <a:pt x="22968" y="62330"/>
                </a:lnTo>
                <a:lnTo>
                  <a:pt x="23044" y="62027"/>
                </a:lnTo>
                <a:lnTo>
                  <a:pt x="23120" y="61723"/>
                </a:lnTo>
                <a:lnTo>
                  <a:pt x="23221" y="61433"/>
                </a:lnTo>
                <a:lnTo>
                  <a:pt x="23309" y="61142"/>
                </a:lnTo>
                <a:lnTo>
                  <a:pt x="23423" y="60852"/>
                </a:lnTo>
                <a:lnTo>
                  <a:pt x="23537" y="60561"/>
                </a:lnTo>
                <a:lnTo>
                  <a:pt x="23663" y="60283"/>
                </a:lnTo>
                <a:lnTo>
                  <a:pt x="23802" y="60005"/>
                </a:lnTo>
                <a:lnTo>
                  <a:pt x="24080" y="59437"/>
                </a:lnTo>
                <a:lnTo>
                  <a:pt x="24396" y="58894"/>
                </a:lnTo>
                <a:lnTo>
                  <a:pt x="24737" y="58351"/>
                </a:lnTo>
                <a:lnTo>
                  <a:pt x="25103" y="57807"/>
                </a:lnTo>
                <a:lnTo>
                  <a:pt x="25482" y="57277"/>
                </a:lnTo>
                <a:lnTo>
                  <a:pt x="25735" y="56936"/>
                </a:lnTo>
                <a:lnTo>
                  <a:pt x="26000" y="56607"/>
                </a:lnTo>
                <a:lnTo>
                  <a:pt x="26278" y="56291"/>
                </a:lnTo>
                <a:lnTo>
                  <a:pt x="26569" y="55988"/>
                </a:lnTo>
                <a:lnTo>
                  <a:pt x="26860" y="55698"/>
                </a:lnTo>
                <a:lnTo>
                  <a:pt x="27175" y="55420"/>
                </a:lnTo>
                <a:lnTo>
                  <a:pt x="27491" y="55167"/>
                </a:lnTo>
                <a:lnTo>
                  <a:pt x="27832" y="54940"/>
                </a:lnTo>
                <a:lnTo>
                  <a:pt x="28009" y="54839"/>
                </a:lnTo>
                <a:lnTo>
                  <a:pt x="28199" y="54738"/>
                </a:lnTo>
                <a:lnTo>
                  <a:pt x="28376" y="54637"/>
                </a:lnTo>
                <a:lnTo>
                  <a:pt x="28578" y="54561"/>
                </a:lnTo>
                <a:lnTo>
                  <a:pt x="28767" y="54472"/>
                </a:lnTo>
                <a:lnTo>
                  <a:pt x="28969" y="54409"/>
                </a:lnTo>
                <a:lnTo>
                  <a:pt x="29184" y="54346"/>
                </a:lnTo>
                <a:lnTo>
                  <a:pt x="29399" y="54283"/>
                </a:lnTo>
                <a:lnTo>
                  <a:pt x="29614" y="54232"/>
                </a:lnTo>
                <a:lnTo>
                  <a:pt x="29841" y="54194"/>
                </a:lnTo>
                <a:lnTo>
                  <a:pt x="30081" y="54156"/>
                </a:lnTo>
                <a:lnTo>
                  <a:pt x="30321" y="54144"/>
                </a:lnTo>
                <a:lnTo>
                  <a:pt x="30561" y="54131"/>
                </a:lnTo>
                <a:lnTo>
                  <a:pt x="30814" y="54119"/>
                </a:lnTo>
                <a:close/>
                <a:moveTo>
                  <a:pt x="35488" y="58212"/>
                </a:moveTo>
                <a:lnTo>
                  <a:pt x="35779" y="58237"/>
                </a:lnTo>
                <a:lnTo>
                  <a:pt x="36082" y="58262"/>
                </a:lnTo>
                <a:lnTo>
                  <a:pt x="36373" y="58300"/>
                </a:lnTo>
                <a:lnTo>
                  <a:pt x="36651" y="58351"/>
                </a:lnTo>
                <a:lnTo>
                  <a:pt x="36929" y="58414"/>
                </a:lnTo>
                <a:lnTo>
                  <a:pt x="37206" y="58489"/>
                </a:lnTo>
                <a:lnTo>
                  <a:pt x="37472" y="58565"/>
                </a:lnTo>
                <a:lnTo>
                  <a:pt x="37737" y="58654"/>
                </a:lnTo>
                <a:lnTo>
                  <a:pt x="37990" y="58755"/>
                </a:lnTo>
                <a:lnTo>
                  <a:pt x="38242" y="58868"/>
                </a:lnTo>
                <a:lnTo>
                  <a:pt x="38495" y="58982"/>
                </a:lnTo>
                <a:lnTo>
                  <a:pt x="38723" y="59108"/>
                </a:lnTo>
                <a:lnTo>
                  <a:pt x="38963" y="59235"/>
                </a:lnTo>
                <a:lnTo>
                  <a:pt x="39190" y="59386"/>
                </a:lnTo>
                <a:lnTo>
                  <a:pt x="39417" y="59538"/>
                </a:lnTo>
                <a:lnTo>
                  <a:pt x="39632" y="59690"/>
                </a:lnTo>
                <a:lnTo>
                  <a:pt x="39834" y="59854"/>
                </a:lnTo>
                <a:lnTo>
                  <a:pt x="40036" y="60031"/>
                </a:lnTo>
                <a:lnTo>
                  <a:pt x="40239" y="60208"/>
                </a:lnTo>
                <a:lnTo>
                  <a:pt x="40428" y="60397"/>
                </a:lnTo>
                <a:lnTo>
                  <a:pt x="40618" y="60586"/>
                </a:lnTo>
                <a:lnTo>
                  <a:pt x="40794" y="60789"/>
                </a:lnTo>
                <a:lnTo>
                  <a:pt x="40971" y="60991"/>
                </a:lnTo>
                <a:lnTo>
                  <a:pt x="41136" y="61205"/>
                </a:lnTo>
                <a:lnTo>
                  <a:pt x="41300" y="61420"/>
                </a:lnTo>
                <a:lnTo>
                  <a:pt x="41451" y="61635"/>
                </a:lnTo>
                <a:lnTo>
                  <a:pt x="41603" y="61862"/>
                </a:lnTo>
                <a:lnTo>
                  <a:pt x="41755" y="62102"/>
                </a:lnTo>
                <a:lnTo>
                  <a:pt x="41894" y="62342"/>
                </a:lnTo>
                <a:lnTo>
                  <a:pt x="42020" y="62582"/>
                </a:lnTo>
                <a:lnTo>
                  <a:pt x="42260" y="63075"/>
                </a:lnTo>
                <a:lnTo>
                  <a:pt x="42487" y="63580"/>
                </a:lnTo>
                <a:lnTo>
                  <a:pt x="42677" y="64111"/>
                </a:lnTo>
                <a:lnTo>
                  <a:pt x="42841" y="64642"/>
                </a:lnTo>
                <a:lnTo>
                  <a:pt x="42993" y="65185"/>
                </a:lnTo>
                <a:lnTo>
                  <a:pt x="43106" y="65741"/>
                </a:lnTo>
                <a:lnTo>
                  <a:pt x="43195" y="66309"/>
                </a:lnTo>
                <a:lnTo>
                  <a:pt x="43258" y="66865"/>
                </a:lnTo>
                <a:lnTo>
                  <a:pt x="43296" y="67433"/>
                </a:lnTo>
                <a:lnTo>
                  <a:pt x="43309" y="68002"/>
                </a:lnTo>
                <a:lnTo>
                  <a:pt x="43296" y="68570"/>
                </a:lnTo>
                <a:lnTo>
                  <a:pt x="43258" y="69139"/>
                </a:lnTo>
                <a:lnTo>
                  <a:pt x="43182" y="69695"/>
                </a:lnTo>
                <a:lnTo>
                  <a:pt x="43094" y="70250"/>
                </a:lnTo>
                <a:lnTo>
                  <a:pt x="42967" y="70794"/>
                </a:lnTo>
                <a:lnTo>
                  <a:pt x="42816" y="71324"/>
                </a:lnTo>
                <a:lnTo>
                  <a:pt x="42727" y="71590"/>
                </a:lnTo>
                <a:lnTo>
                  <a:pt x="42639" y="71855"/>
                </a:lnTo>
                <a:lnTo>
                  <a:pt x="42273" y="71665"/>
                </a:lnTo>
                <a:lnTo>
                  <a:pt x="41894" y="71438"/>
                </a:lnTo>
                <a:lnTo>
                  <a:pt x="41527" y="71173"/>
                </a:lnTo>
                <a:lnTo>
                  <a:pt x="41148" y="70882"/>
                </a:lnTo>
                <a:lnTo>
                  <a:pt x="40782" y="70566"/>
                </a:lnTo>
                <a:lnTo>
                  <a:pt x="40415" y="70225"/>
                </a:lnTo>
                <a:lnTo>
                  <a:pt x="40049" y="69859"/>
                </a:lnTo>
                <a:lnTo>
                  <a:pt x="39695" y="69480"/>
                </a:lnTo>
                <a:lnTo>
                  <a:pt x="39329" y="69076"/>
                </a:lnTo>
                <a:lnTo>
                  <a:pt x="38988" y="68646"/>
                </a:lnTo>
                <a:lnTo>
                  <a:pt x="38634" y="68204"/>
                </a:lnTo>
                <a:lnTo>
                  <a:pt x="38306" y="67749"/>
                </a:lnTo>
                <a:lnTo>
                  <a:pt x="37977" y="67282"/>
                </a:lnTo>
                <a:lnTo>
                  <a:pt x="37649" y="66814"/>
                </a:lnTo>
                <a:lnTo>
                  <a:pt x="37345" y="66322"/>
                </a:lnTo>
                <a:lnTo>
                  <a:pt x="37042" y="65842"/>
                </a:lnTo>
                <a:lnTo>
                  <a:pt x="36752" y="65349"/>
                </a:lnTo>
                <a:lnTo>
                  <a:pt x="36474" y="64856"/>
                </a:lnTo>
                <a:lnTo>
                  <a:pt x="36208" y="64351"/>
                </a:lnTo>
                <a:lnTo>
                  <a:pt x="35968" y="63858"/>
                </a:lnTo>
                <a:lnTo>
                  <a:pt x="35728" y="63378"/>
                </a:lnTo>
                <a:lnTo>
                  <a:pt x="35514" y="62898"/>
                </a:lnTo>
                <a:lnTo>
                  <a:pt x="35311" y="62418"/>
                </a:lnTo>
                <a:lnTo>
                  <a:pt x="35135" y="61951"/>
                </a:lnTo>
                <a:lnTo>
                  <a:pt x="34970" y="61496"/>
                </a:lnTo>
                <a:lnTo>
                  <a:pt x="34819" y="61067"/>
                </a:lnTo>
                <a:lnTo>
                  <a:pt x="34692" y="60637"/>
                </a:lnTo>
                <a:lnTo>
                  <a:pt x="34591" y="60233"/>
                </a:lnTo>
                <a:lnTo>
                  <a:pt x="34503" y="59854"/>
                </a:lnTo>
                <a:lnTo>
                  <a:pt x="34440" y="59487"/>
                </a:lnTo>
                <a:lnTo>
                  <a:pt x="34414" y="59146"/>
                </a:lnTo>
                <a:lnTo>
                  <a:pt x="34402" y="58843"/>
                </a:lnTo>
                <a:lnTo>
                  <a:pt x="34642" y="58957"/>
                </a:lnTo>
                <a:lnTo>
                  <a:pt x="34895" y="59083"/>
                </a:lnTo>
                <a:lnTo>
                  <a:pt x="35135" y="59222"/>
                </a:lnTo>
                <a:lnTo>
                  <a:pt x="35375" y="59386"/>
                </a:lnTo>
                <a:lnTo>
                  <a:pt x="35615" y="59551"/>
                </a:lnTo>
                <a:lnTo>
                  <a:pt x="35855" y="59727"/>
                </a:lnTo>
                <a:lnTo>
                  <a:pt x="36095" y="59930"/>
                </a:lnTo>
                <a:lnTo>
                  <a:pt x="36322" y="60132"/>
                </a:lnTo>
                <a:lnTo>
                  <a:pt x="36562" y="60346"/>
                </a:lnTo>
                <a:lnTo>
                  <a:pt x="36790" y="60586"/>
                </a:lnTo>
                <a:lnTo>
                  <a:pt x="37017" y="60827"/>
                </a:lnTo>
                <a:lnTo>
                  <a:pt x="37232" y="61079"/>
                </a:lnTo>
                <a:lnTo>
                  <a:pt x="37459" y="61344"/>
                </a:lnTo>
                <a:lnTo>
                  <a:pt x="37674" y="61622"/>
                </a:lnTo>
                <a:lnTo>
                  <a:pt x="37889" y="61913"/>
                </a:lnTo>
                <a:lnTo>
                  <a:pt x="38103" y="62216"/>
                </a:lnTo>
                <a:lnTo>
                  <a:pt x="38318" y="62532"/>
                </a:lnTo>
                <a:lnTo>
                  <a:pt x="38520" y="62860"/>
                </a:lnTo>
                <a:lnTo>
                  <a:pt x="38723" y="63189"/>
                </a:lnTo>
                <a:lnTo>
                  <a:pt x="38925" y="63543"/>
                </a:lnTo>
                <a:lnTo>
                  <a:pt x="39127" y="63896"/>
                </a:lnTo>
                <a:lnTo>
                  <a:pt x="39316" y="64263"/>
                </a:lnTo>
                <a:lnTo>
                  <a:pt x="39695" y="65021"/>
                </a:lnTo>
                <a:lnTo>
                  <a:pt x="40049" y="65829"/>
                </a:lnTo>
                <a:lnTo>
                  <a:pt x="40403" y="66663"/>
                </a:lnTo>
                <a:lnTo>
                  <a:pt x="40731" y="67547"/>
                </a:lnTo>
                <a:lnTo>
                  <a:pt x="41060" y="68469"/>
                </a:lnTo>
                <a:lnTo>
                  <a:pt x="41085" y="68078"/>
                </a:lnTo>
                <a:lnTo>
                  <a:pt x="41098" y="67686"/>
                </a:lnTo>
                <a:lnTo>
                  <a:pt x="41072" y="67307"/>
                </a:lnTo>
                <a:lnTo>
                  <a:pt x="41034" y="66941"/>
                </a:lnTo>
                <a:lnTo>
                  <a:pt x="40971" y="66574"/>
                </a:lnTo>
                <a:lnTo>
                  <a:pt x="40895" y="66208"/>
                </a:lnTo>
                <a:lnTo>
                  <a:pt x="40794" y="65854"/>
                </a:lnTo>
                <a:lnTo>
                  <a:pt x="40681" y="65513"/>
                </a:lnTo>
                <a:lnTo>
                  <a:pt x="40554" y="65172"/>
                </a:lnTo>
                <a:lnTo>
                  <a:pt x="40403" y="64831"/>
                </a:lnTo>
                <a:lnTo>
                  <a:pt x="40239" y="64503"/>
                </a:lnTo>
                <a:lnTo>
                  <a:pt x="40062" y="64174"/>
                </a:lnTo>
                <a:lnTo>
                  <a:pt x="39872" y="63846"/>
                </a:lnTo>
                <a:lnTo>
                  <a:pt x="39683" y="63530"/>
                </a:lnTo>
                <a:lnTo>
                  <a:pt x="39468" y="63214"/>
                </a:lnTo>
                <a:lnTo>
                  <a:pt x="39253" y="62898"/>
                </a:lnTo>
                <a:lnTo>
                  <a:pt x="38798" y="62279"/>
                </a:lnTo>
                <a:lnTo>
                  <a:pt x="38331" y="61686"/>
                </a:lnTo>
                <a:lnTo>
                  <a:pt x="37863" y="61092"/>
                </a:lnTo>
                <a:lnTo>
                  <a:pt x="37383" y="60498"/>
                </a:lnTo>
                <a:lnTo>
                  <a:pt x="36423" y="59348"/>
                </a:lnTo>
                <a:lnTo>
                  <a:pt x="35488" y="58212"/>
                </a:lnTo>
                <a:close/>
                <a:moveTo>
                  <a:pt x="33934" y="69682"/>
                </a:moveTo>
                <a:lnTo>
                  <a:pt x="32191" y="77375"/>
                </a:lnTo>
                <a:lnTo>
                  <a:pt x="32380" y="77363"/>
                </a:lnTo>
                <a:lnTo>
                  <a:pt x="32469" y="77350"/>
                </a:lnTo>
                <a:lnTo>
                  <a:pt x="32545" y="77312"/>
                </a:lnTo>
                <a:lnTo>
                  <a:pt x="32633" y="77287"/>
                </a:lnTo>
                <a:lnTo>
                  <a:pt x="32709" y="77236"/>
                </a:lnTo>
                <a:lnTo>
                  <a:pt x="32785" y="77186"/>
                </a:lnTo>
                <a:lnTo>
                  <a:pt x="32861" y="77123"/>
                </a:lnTo>
                <a:lnTo>
                  <a:pt x="32936" y="77047"/>
                </a:lnTo>
                <a:lnTo>
                  <a:pt x="32999" y="76958"/>
                </a:lnTo>
                <a:lnTo>
                  <a:pt x="33075" y="76857"/>
                </a:lnTo>
                <a:lnTo>
                  <a:pt x="33138" y="76744"/>
                </a:lnTo>
                <a:lnTo>
                  <a:pt x="33277" y="76466"/>
                </a:lnTo>
                <a:lnTo>
                  <a:pt x="33404" y="76112"/>
                </a:lnTo>
                <a:lnTo>
                  <a:pt x="33543" y="75695"/>
                </a:lnTo>
                <a:lnTo>
                  <a:pt x="33682" y="75190"/>
                </a:lnTo>
                <a:lnTo>
                  <a:pt x="33821" y="74596"/>
                </a:lnTo>
                <a:lnTo>
                  <a:pt x="33972" y="73914"/>
                </a:lnTo>
                <a:lnTo>
                  <a:pt x="34136" y="73118"/>
                </a:lnTo>
                <a:lnTo>
                  <a:pt x="34313" y="72209"/>
                </a:lnTo>
                <a:lnTo>
                  <a:pt x="34705" y="70048"/>
                </a:lnTo>
                <a:lnTo>
                  <a:pt x="34895" y="70263"/>
                </a:lnTo>
                <a:lnTo>
                  <a:pt x="35071" y="70478"/>
                </a:lnTo>
                <a:lnTo>
                  <a:pt x="35236" y="70705"/>
                </a:lnTo>
                <a:lnTo>
                  <a:pt x="35387" y="70920"/>
                </a:lnTo>
                <a:lnTo>
                  <a:pt x="35526" y="71147"/>
                </a:lnTo>
                <a:lnTo>
                  <a:pt x="35640" y="71375"/>
                </a:lnTo>
                <a:lnTo>
                  <a:pt x="35766" y="71602"/>
                </a:lnTo>
                <a:lnTo>
                  <a:pt x="35867" y="71830"/>
                </a:lnTo>
                <a:lnTo>
                  <a:pt x="35956" y="72057"/>
                </a:lnTo>
                <a:lnTo>
                  <a:pt x="36032" y="72284"/>
                </a:lnTo>
                <a:lnTo>
                  <a:pt x="36107" y="72512"/>
                </a:lnTo>
                <a:lnTo>
                  <a:pt x="36171" y="72739"/>
                </a:lnTo>
                <a:lnTo>
                  <a:pt x="36221" y="72979"/>
                </a:lnTo>
                <a:lnTo>
                  <a:pt x="36259" y="73206"/>
                </a:lnTo>
                <a:lnTo>
                  <a:pt x="36284" y="73447"/>
                </a:lnTo>
                <a:lnTo>
                  <a:pt x="36309" y="73674"/>
                </a:lnTo>
                <a:lnTo>
                  <a:pt x="36322" y="73914"/>
                </a:lnTo>
                <a:lnTo>
                  <a:pt x="36322" y="74154"/>
                </a:lnTo>
                <a:lnTo>
                  <a:pt x="36322" y="74381"/>
                </a:lnTo>
                <a:lnTo>
                  <a:pt x="36309" y="74621"/>
                </a:lnTo>
                <a:lnTo>
                  <a:pt x="36272" y="75101"/>
                </a:lnTo>
                <a:lnTo>
                  <a:pt x="36196" y="75581"/>
                </a:lnTo>
                <a:lnTo>
                  <a:pt x="36107" y="76049"/>
                </a:lnTo>
                <a:lnTo>
                  <a:pt x="35994" y="76529"/>
                </a:lnTo>
                <a:lnTo>
                  <a:pt x="35855" y="77009"/>
                </a:lnTo>
                <a:lnTo>
                  <a:pt x="35703" y="77476"/>
                </a:lnTo>
                <a:lnTo>
                  <a:pt x="35564" y="77868"/>
                </a:lnTo>
                <a:lnTo>
                  <a:pt x="35412" y="78234"/>
                </a:lnTo>
                <a:lnTo>
                  <a:pt x="35261" y="78601"/>
                </a:lnTo>
                <a:lnTo>
                  <a:pt x="35109" y="78967"/>
                </a:lnTo>
                <a:lnTo>
                  <a:pt x="34932" y="79321"/>
                </a:lnTo>
                <a:lnTo>
                  <a:pt x="34768" y="79662"/>
                </a:lnTo>
                <a:lnTo>
                  <a:pt x="34579" y="80003"/>
                </a:lnTo>
                <a:lnTo>
                  <a:pt x="34389" y="80331"/>
                </a:lnTo>
                <a:lnTo>
                  <a:pt x="34187" y="80660"/>
                </a:lnTo>
                <a:lnTo>
                  <a:pt x="33985" y="80976"/>
                </a:lnTo>
                <a:lnTo>
                  <a:pt x="33770" y="81279"/>
                </a:lnTo>
                <a:lnTo>
                  <a:pt x="33543" y="81582"/>
                </a:lnTo>
                <a:lnTo>
                  <a:pt x="33315" y="81885"/>
                </a:lnTo>
                <a:lnTo>
                  <a:pt x="33075" y="82176"/>
                </a:lnTo>
                <a:lnTo>
                  <a:pt x="32823" y="82454"/>
                </a:lnTo>
                <a:lnTo>
                  <a:pt x="32570" y="82731"/>
                </a:lnTo>
                <a:lnTo>
                  <a:pt x="32305" y="82997"/>
                </a:lnTo>
                <a:lnTo>
                  <a:pt x="32039" y="83249"/>
                </a:lnTo>
                <a:lnTo>
                  <a:pt x="31761" y="83502"/>
                </a:lnTo>
                <a:lnTo>
                  <a:pt x="31471" y="83755"/>
                </a:lnTo>
                <a:lnTo>
                  <a:pt x="31180" y="83982"/>
                </a:lnTo>
                <a:lnTo>
                  <a:pt x="30877" y="84222"/>
                </a:lnTo>
                <a:lnTo>
                  <a:pt x="30574" y="84437"/>
                </a:lnTo>
                <a:lnTo>
                  <a:pt x="30258" y="84652"/>
                </a:lnTo>
                <a:lnTo>
                  <a:pt x="29929" y="84866"/>
                </a:lnTo>
                <a:lnTo>
                  <a:pt x="29601" y="85069"/>
                </a:lnTo>
                <a:lnTo>
                  <a:pt x="29260" y="85258"/>
                </a:lnTo>
                <a:lnTo>
                  <a:pt x="28919" y="85447"/>
                </a:lnTo>
                <a:lnTo>
                  <a:pt x="28565" y="85624"/>
                </a:lnTo>
                <a:lnTo>
                  <a:pt x="28199" y="85801"/>
                </a:lnTo>
                <a:lnTo>
                  <a:pt x="27832" y="85965"/>
                </a:lnTo>
                <a:lnTo>
                  <a:pt x="27453" y="86117"/>
                </a:lnTo>
                <a:lnTo>
                  <a:pt x="27340" y="85915"/>
                </a:lnTo>
                <a:lnTo>
                  <a:pt x="27239" y="85688"/>
                </a:lnTo>
                <a:lnTo>
                  <a:pt x="27150" y="85460"/>
                </a:lnTo>
                <a:lnTo>
                  <a:pt x="27074" y="85233"/>
                </a:lnTo>
                <a:lnTo>
                  <a:pt x="26998" y="84980"/>
                </a:lnTo>
                <a:lnTo>
                  <a:pt x="26935" y="84727"/>
                </a:lnTo>
                <a:lnTo>
                  <a:pt x="26885" y="84475"/>
                </a:lnTo>
                <a:lnTo>
                  <a:pt x="26847" y="84197"/>
                </a:lnTo>
                <a:lnTo>
                  <a:pt x="26809" y="83932"/>
                </a:lnTo>
                <a:lnTo>
                  <a:pt x="26784" y="83641"/>
                </a:lnTo>
                <a:lnTo>
                  <a:pt x="26758" y="83363"/>
                </a:lnTo>
                <a:lnTo>
                  <a:pt x="26746" y="83073"/>
                </a:lnTo>
                <a:lnTo>
                  <a:pt x="26746" y="82769"/>
                </a:lnTo>
                <a:lnTo>
                  <a:pt x="26746" y="82466"/>
                </a:lnTo>
                <a:lnTo>
                  <a:pt x="26784" y="81847"/>
                </a:lnTo>
                <a:lnTo>
                  <a:pt x="26847" y="81216"/>
                </a:lnTo>
                <a:lnTo>
                  <a:pt x="26935" y="80571"/>
                </a:lnTo>
                <a:lnTo>
                  <a:pt x="27062" y="79914"/>
                </a:lnTo>
                <a:lnTo>
                  <a:pt x="27201" y="79257"/>
                </a:lnTo>
                <a:lnTo>
                  <a:pt x="27378" y="78588"/>
                </a:lnTo>
                <a:lnTo>
                  <a:pt x="27567" y="77931"/>
                </a:lnTo>
                <a:lnTo>
                  <a:pt x="27794" y="77274"/>
                </a:lnTo>
                <a:lnTo>
                  <a:pt x="28034" y="76617"/>
                </a:lnTo>
                <a:lnTo>
                  <a:pt x="28300" y="75973"/>
                </a:lnTo>
                <a:lnTo>
                  <a:pt x="28578" y="75354"/>
                </a:lnTo>
                <a:lnTo>
                  <a:pt x="28881" y="74735"/>
                </a:lnTo>
                <a:lnTo>
                  <a:pt x="29197" y="74141"/>
                </a:lnTo>
                <a:lnTo>
                  <a:pt x="29525" y="73573"/>
                </a:lnTo>
                <a:lnTo>
                  <a:pt x="29879" y="73030"/>
                </a:lnTo>
                <a:lnTo>
                  <a:pt x="30233" y="72512"/>
                </a:lnTo>
                <a:lnTo>
                  <a:pt x="30422" y="72272"/>
                </a:lnTo>
                <a:lnTo>
                  <a:pt x="30612" y="72032"/>
                </a:lnTo>
                <a:lnTo>
                  <a:pt x="30801" y="71804"/>
                </a:lnTo>
                <a:lnTo>
                  <a:pt x="31003" y="71577"/>
                </a:lnTo>
                <a:lnTo>
                  <a:pt x="31193" y="71375"/>
                </a:lnTo>
                <a:lnTo>
                  <a:pt x="31395" y="71173"/>
                </a:lnTo>
                <a:lnTo>
                  <a:pt x="31597" y="70983"/>
                </a:lnTo>
                <a:lnTo>
                  <a:pt x="31799" y="70806"/>
                </a:lnTo>
                <a:lnTo>
                  <a:pt x="32014" y="70629"/>
                </a:lnTo>
                <a:lnTo>
                  <a:pt x="32216" y="70478"/>
                </a:lnTo>
                <a:lnTo>
                  <a:pt x="32431" y="70339"/>
                </a:lnTo>
                <a:lnTo>
                  <a:pt x="32646" y="70200"/>
                </a:lnTo>
                <a:lnTo>
                  <a:pt x="32848" y="70086"/>
                </a:lnTo>
                <a:lnTo>
                  <a:pt x="33063" y="69973"/>
                </a:lnTo>
                <a:lnTo>
                  <a:pt x="33277" y="69884"/>
                </a:lnTo>
                <a:lnTo>
                  <a:pt x="33505" y="69808"/>
                </a:lnTo>
                <a:lnTo>
                  <a:pt x="33720" y="69733"/>
                </a:lnTo>
                <a:lnTo>
                  <a:pt x="33934" y="69682"/>
                </a:lnTo>
                <a:close/>
                <a:moveTo>
                  <a:pt x="19873" y="0"/>
                </a:moveTo>
                <a:lnTo>
                  <a:pt x="19759" y="139"/>
                </a:lnTo>
                <a:lnTo>
                  <a:pt x="19671" y="278"/>
                </a:lnTo>
                <a:lnTo>
                  <a:pt x="19583" y="417"/>
                </a:lnTo>
                <a:lnTo>
                  <a:pt x="19494" y="569"/>
                </a:lnTo>
                <a:lnTo>
                  <a:pt x="19431" y="720"/>
                </a:lnTo>
                <a:lnTo>
                  <a:pt x="19368" y="872"/>
                </a:lnTo>
                <a:lnTo>
                  <a:pt x="19330" y="1024"/>
                </a:lnTo>
                <a:lnTo>
                  <a:pt x="19292" y="1188"/>
                </a:lnTo>
                <a:lnTo>
                  <a:pt x="18964" y="2944"/>
                </a:lnTo>
                <a:lnTo>
                  <a:pt x="18622" y="4700"/>
                </a:lnTo>
                <a:lnTo>
                  <a:pt x="18471" y="5584"/>
                </a:lnTo>
                <a:lnTo>
                  <a:pt x="18332" y="6456"/>
                </a:lnTo>
                <a:lnTo>
                  <a:pt x="18205" y="7340"/>
                </a:lnTo>
                <a:lnTo>
                  <a:pt x="18104" y="8224"/>
                </a:lnTo>
                <a:lnTo>
                  <a:pt x="17965" y="9715"/>
                </a:lnTo>
                <a:lnTo>
                  <a:pt x="17839" y="11206"/>
                </a:lnTo>
                <a:lnTo>
                  <a:pt x="17738" y="12696"/>
                </a:lnTo>
                <a:lnTo>
                  <a:pt x="17624" y="14174"/>
                </a:lnTo>
                <a:lnTo>
                  <a:pt x="17536" y="15665"/>
                </a:lnTo>
                <a:lnTo>
                  <a:pt x="17447" y="17156"/>
                </a:lnTo>
                <a:lnTo>
                  <a:pt x="17296" y="20149"/>
                </a:lnTo>
                <a:lnTo>
                  <a:pt x="17283" y="20604"/>
                </a:lnTo>
                <a:lnTo>
                  <a:pt x="17271" y="21059"/>
                </a:lnTo>
                <a:lnTo>
                  <a:pt x="17258" y="21969"/>
                </a:lnTo>
                <a:lnTo>
                  <a:pt x="17271" y="22891"/>
                </a:lnTo>
                <a:lnTo>
                  <a:pt x="17283" y="23800"/>
                </a:lnTo>
                <a:lnTo>
                  <a:pt x="17296" y="24722"/>
                </a:lnTo>
                <a:lnTo>
                  <a:pt x="17296" y="25632"/>
                </a:lnTo>
                <a:lnTo>
                  <a:pt x="17258" y="26554"/>
                </a:lnTo>
                <a:lnTo>
                  <a:pt x="17233" y="27009"/>
                </a:lnTo>
                <a:lnTo>
                  <a:pt x="17207" y="27464"/>
                </a:lnTo>
                <a:lnTo>
                  <a:pt x="17132" y="28095"/>
                </a:lnTo>
                <a:lnTo>
                  <a:pt x="17043" y="28727"/>
                </a:lnTo>
                <a:lnTo>
                  <a:pt x="16917" y="29371"/>
                </a:lnTo>
                <a:lnTo>
                  <a:pt x="16854" y="29687"/>
                </a:lnTo>
                <a:lnTo>
                  <a:pt x="16778" y="30003"/>
                </a:lnTo>
                <a:lnTo>
                  <a:pt x="16689" y="30319"/>
                </a:lnTo>
                <a:lnTo>
                  <a:pt x="16588" y="30622"/>
                </a:lnTo>
                <a:lnTo>
                  <a:pt x="16487" y="30925"/>
                </a:lnTo>
                <a:lnTo>
                  <a:pt x="16386" y="31228"/>
                </a:lnTo>
                <a:lnTo>
                  <a:pt x="16260" y="31519"/>
                </a:lnTo>
                <a:lnTo>
                  <a:pt x="16134" y="31822"/>
                </a:lnTo>
                <a:lnTo>
                  <a:pt x="16007" y="32100"/>
                </a:lnTo>
                <a:lnTo>
                  <a:pt x="15856" y="32378"/>
                </a:lnTo>
                <a:lnTo>
                  <a:pt x="15830" y="32428"/>
                </a:lnTo>
                <a:lnTo>
                  <a:pt x="15792" y="32466"/>
                </a:lnTo>
                <a:lnTo>
                  <a:pt x="15742" y="32504"/>
                </a:lnTo>
                <a:lnTo>
                  <a:pt x="15691" y="32529"/>
                </a:lnTo>
                <a:lnTo>
                  <a:pt x="15565" y="32593"/>
                </a:lnTo>
                <a:lnTo>
                  <a:pt x="15401" y="32630"/>
                </a:lnTo>
                <a:lnTo>
                  <a:pt x="15237" y="32656"/>
                </a:lnTo>
                <a:lnTo>
                  <a:pt x="15034" y="32681"/>
                </a:lnTo>
                <a:lnTo>
                  <a:pt x="14820" y="32694"/>
                </a:lnTo>
                <a:lnTo>
                  <a:pt x="14605" y="32694"/>
                </a:lnTo>
                <a:lnTo>
                  <a:pt x="14125" y="32681"/>
                </a:lnTo>
                <a:lnTo>
                  <a:pt x="13645" y="32668"/>
                </a:lnTo>
                <a:lnTo>
                  <a:pt x="12950" y="32668"/>
                </a:lnTo>
                <a:lnTo>
                  <a:pt x="12735" y="32681"/>
                </a:lnTo>
                <a:lnTo>
                  <a:pt x="12533" y="32706"/>
                </a:lnTo>
                <a:lnTo>
                  <a:pt x="12331" y="32732"/>
                </a:lnTo>
                <a:lnTo>
                  <a:pt x="12116" y="32769"/>
                </a:lnTo>
                <a:lnTo>
                  <a:pt x="11914" y="32820"/>
                </a:lnTo>
                <a:lnTo>
                  <a:pt x="11699" y="32883"/>
                </a:lnTo>
                <a:lnTo>
                  <a:pt x="11484" y="32946"/>
                </a:lnTo>
                <a:lnTo>
                  <a:pt x="11270" y="33022"/>
                </a:lnTo>
                <a:lnTo>
                  <a:pt x="11042" y="33111"/>
                </a:lnTo>
                <a:lnTo>
                  <a:pt x="10613" y="33313"/>
                </a:lnTo>
                <a:lnTo>
                  <a:pt x="10183" y="33527"/>
                </a:lnTo>
                <a:lnTo>
                  <a:pt x="9766" y="33780"/>
                </a:lnTo>
                <a:lnTo>
                  <a:pt x="9362" y="34058"/>
                </a:lnTo>
                <a:lnTo>
                  <a:pt x="8983" y="34349"/>
                </a:lnTo>
                <a:lnTo>
                  <a:pt x="8617" y="34652"/>
                </a:lnTo>
                <a:lnTo>
                  <a:pt x="8288" y="34968"/>
                </a:lnTo>
                <a:lnTo>
                  <a:pt x="8124" y="35132"/>
                </a:lnTo>
                <a:lnTo>
                  <a:pt x="7985" y="35296"/>
                </a:lnTo>
                <a:lnTo>
                  <a:pt x="7833" y="35473"/>
                </a:lnTo>
                <a:lnTo>
                  <a:pt x="7707" y="35637"/>
                </a:lnTo>
                <a:lnTo>
                  <a:pt x="7593" y="35814"/>
                </a:lnTo>
                <a:lnTo>
                  <a:pt x="7480" y="35991"/>
                </a:lnTo>
                <a:lnTo>
                  <a:pt x="7378" y="36155"/>
                </a:lnTo>
                <a:lnTo>
                  <a:pt x="7290" y="36332"/>
                </a:lnTo>
                <a:lnTo>
                  <a:pt x="7214" y="36496"/>
                </a:lnTo>
                <a:lnTo>
                  <a:pt x="7164" y="36673"/>
                </a:lnTo>
                <a:lnTo>
                  <a:pt x="7378" y="36774"/>
                </a:lnTo>
                <a:lnTo>
                  <a:pt x="7593" y="36875"/>
                </a:lnTo>
                <a:lnTo>
                  <a:pt x="7808" y="36951"/>
                </a:lnTo>
                <a:lnTo>
                  <a:pt x="8023" y="37027"/>
                </a:lnTo>
                <a:lnTo>
                  <a:pt x="8238" y="37090"/>
                </a:lnTo>
                <a:lnTo>
                  <a:pt x="8452" y="37140"/>
                </a:lnTo>
                <a:lnTo>
                  <a:pt x="8667" y="37178"/>
                </a:lnTo>
                <a:lnTo>
                  <a:pt x="8882" y="37216"/>
                </a:lnTo>
                <a:lnTo>
                  <a:pt x="9097" y="37241"/>
                </a:lnTo>
                <a:lnTo>
                  <a:pt x="9311" y="37254"/>
                </a:lnTo>
                <a:lnTo>
                  <a:pt x="9526" y="37267"/>
                </a:lnTo>
                <a:lnTo>
                  <a:pt x="9728" y="37267"/>
                </a:lnTo>
                <a:lnTo>
                  <a:pt x="10158" y="37241"/>
                </a:lnTo>
                <a:lnTo>
                  <a:pt x="10587" y="37191"/>
                </a:lnTo>
                <a:lnTo>
                  <a:pt x="11017" y="37128"/>
                </a:lnTo>
                <a:lnTo>
                  <a:pt x="11447" y="37027"/>
                </a:lnTo>
                <a:lnTo>
                  <a:pt x="11876" y="36913"/>
                </a:lnTo>
                <a:lnTo>
                  <a:pt x="12318" y="36774"/>
                </a:lnTo>
                <a:lnTo>
                  <a:pt x="12748" y="36635"/>
                </a:lnTo>
                <a:lnTo>
                  <a:pt x="13190" y="36471"/>
                </a:lnTo>
                <a:lnTo>
                  <a:pt x="14087" y="36117"/>
                </a:lnTo>
                <a:lnTo>
                  <a:pt x="9577" y="43747"/>
                </a:lnTo>
                <a:lnTo>
                  <a:pt x="9286" y="43545"/>
                </a:lnTo>
                <a:lnTo>
                  <a:pt x="8996" y="43356"/>
                </a:lnTo>
                <a:lnTo>
                  <a:pt x="8705" y="43191"/>
                </a:lnTo>
                <a:lnTo>
                  <a:pt x="8414" y="43027"/>
                </a:lnTo>
                <a:lnTo>
                  <a:pt x="8124" y="42888"/>
                </a:lnTo>
                <a:lnTo>
                  <a:pt x="7821" y="42774"/>
                </a:lnTo>
                <a:lnTo>
                  <a:pt x="7530" y="42661"/>
                </a:lnTo>
                <a:lnTo>
                  <a:pt x="7240" y="42560"/>
                </a:lnTo>
                <a:lnTo>
                  <a:pt x="6936" y="42484"/>
                </a:lnTo>
                <a:lnTo>
                  <a:pt x="6646" y="42408"/>
                </a:lnTo>
                <a:lnTo>
                  <a:pt x="6355" y="42358"/>
                </a:lnTo>
                <a:lnTo>
                  <a:pt x="6052" y="42320"/>
                </a:lnTo>
                <a:lnTo>
                  <a:pt x="5761" y="42282"/>
                </a:lnTo>
                <a:lnTo>
                  <a:pt x="5458" y="42269"/>
                </a:lnTo>
                <a:lnTo>
                  <a:pt x="5168" y="42257"/>
                </a:lnTo>
                <a:lnTo>
                  <a:pt x="4864" y="42257"/>
                </a:lnTo>
                <a:lnTo>
                  <a:pt x="4561" y="42269"/>
                </a:lnTo>
                <a:lnTo>
                  <a:pt x="4271" y="42294"/>
                </a:lnTo>
                <a:lnTo>
                  <a:pt x="3967" y="42320"/>
                </a:lnTo>
                <a:lnTo>
                  <a:pt x="3664" y="42358"/>
                </a:lnTo>
                <a:lnTo>
                  <a:pt x="3361" y="42408"/>
                </a:lnTo>
                <a:lnTo>
                  <a:pt x="3058" y="42471"/>
                </a:lnTo>
                <a:lnTo>
                  <a:pt x="2451" y="42610"/>
                </a:lnTo>
                <a:lnTo>
                  <a:pt x="1845" y="42774"/>
                </a:lnTo>
                <a:lnTo>
                  <a:pt x="1239" y="42964"/>
                </a:lnTo>
                <a:lnTo>
                  <a:pt x="619" y="43166"/>
                </a:lnTo>
                <a:lnTo>
                  <a:pt x="0" y="43393"/>
                </a:lnTo>
                <a:lnTo>
                  <a:pt x="139" y="43747"/>
                </a:lnTo>
                <a:lnTo>
                  <a:pt x="291" y="44063"/>
                </a:lnTo>
                <a:lnTo>
                  <a:pt x="455" y="44366"/>
                </a:lnTo>
                <a:lnTo>
                  <a:pt x="645" y="44657"/>
                </a:lnTo>
                <a:lnTo>
                  <a:pt x="834" y="44909"/>
                </a:lnTo>
                <a:lnTo>
                  <a:pt x="1036" y="45149"/>
                </a:lnTo>
                <a:lnTo>
                  <a:pt x="1251" y="45364"/>
                </a:lnTo>
                <a:lnTo>
                  <a:pt x="1479" y="45566"/>
                </a:lnTo>
                <a:lnTo>
                  <a:pt x="1706" y="45743"/>
                </a:lnTo>
                <a:lnTo>
                  <a:pt x="1959" y="45907"/>
                </a:lnTo>
                <a:lnTo>
                  <a:pt x="2211" y="46046"/>
                </a:lnTo>
                <a:lnTo>
                  <a:pt x="2477" y="46173"/>
                </a:lnTo>
                <a:lnTo>
                  <a:pt x="2742" y="46274"/>
                </a:lnTo>
                <a:lnTo>
                  <a:pt x="3033" y="46362"/>
                </a:lnTo>
                <a:lnTo>
                  <a:pt x="3310" y="46425"/>
                </a:lnTo>
                <a:lnTo>
                  <a:pt x="3614" y="46476"/>
                </a:lnTo>
                <a:lnTo>
                  <a:pt x="3904" y="46514"/>
                </a:lnTo>
                <a:lnTo>
                  <a:pt x="4195" y="46539"/>
                </a:lnTo>
                <a:lnTo>
                  <a:pt x="4485" y="46552"/>
                </a:lnTo>
                <a:lnTo>
                  <a:pt x="4776" y="46564"/>
                </a:lnTo>
                <a:lnTo>
                  <a:pt x="5357" y="46564"/>
                </a:lnTo>
                <a:lnTo>
                  <a:pt x="5938" y="46539"/>
                </a:lnTo>
                <a:lnTo>
                  <a:pt x="7101" y="46451"/>
                </a:lnTo>
                <a:lnTo>
                  <a:pt x="7669" y="46413"/>
                </a:lnTo>
                <a:lnTo>
                  <a:pt x="8212" y="46387"/>
                </a:lnTo>
                <a:lnTo>
                  <a:pt x="7884" y="47575"/>
                </a:lnTo>
                <a:lnTo>
                  <a:pt x="7530" y="48838"/>
                </a:lnTo>
                <a:lnTo>
                  <a:pt x="7138" y="50139"/>
                </a:lnTo>
                <a:lnTo>
                  <a:pt x="6936" y="50796"/>
                </a:lnTo>
                <a:lnTo>
                  <a:pt x="6722" y="51453"/>
                </a:lnTo>
                <a:lnTo>
                  <a:pt x="6595" y="51794"/>
                </a:lnTo>
                <a:lnTo>
                  <a:pt x="6444" y="52123"/>
                </a:lnTo>
                <a:lnTo>
                  <a:pt x="6279" y="52451"/>
                </a:lnTo>
                <a:lnTo>
                  <a:pt x="6115" y="52767"/>
                </a:lnTo>
                <a:lnTo>
                  <a:pt x="5749" y="53411"/>
                </a:lnTo>
                <a:lnTo>
                  <a:pt x="5395" y="54043"/>
                </a:lnTo>
                <a:lnTo>
                  <a:pt x="5155" y="54485"/>
                </a:lnTo>
                <a:lnTo>
                  <a:pt x="4902" y="54914"/>
                </a:lnTo>
                <a:lnTo>
                  <a:pt x="4397" y="55773"/>
                </a:lnTo>
                <a:lnTo>
                  <a:pt x="4144" y="56216"/>
                </a:lnTo>
                <a:lnTo>
                  <a:pt x="3917" y="56658"/>
                </a:lnTo>
                <a:lnTo>
                  <a:pt x="3816" y="56873"/>
                </a:lnTo>
                <a:lnTo>
                  <a:pt x="3727" y="57100"/>
                </a:lnTo>
                <a:lnTo>
                  <a:pt x="3639" y="57327"/>
                </a:lnTo>
                <a:lnTo>
                  <a:pt x="3563" y="57567"/>
                </a:lnTo>
                <a:lnTo>
                  <a:pt x="3475" y="57845"/>
                </a:lnTo>
                <a:lnTo>
                  <a:pt x="3412" y="58123"/>
                </a:lnTo>
                <a:lnTo>
                  <a:pt x="3348" y="58414"/>
                </a:lnTo>
                <a:lnTo>
                  <a:pt x="3310" y="58692"/>
                </a:lnTo>
                <a:lnTo>
                  <a:pt x="3285" y="58970"/>
                </a:lnTo>
                <a:lnTo>
                  <a:pt x="3260" y="59247"/>
                </a:lnTo>
                <a:lnTo>
                  <a:pt x="3260" y="59525"/>
                </a:lnTo>
                <a:lnTo>
                  <a:pt x="3260" y="59803"/>
                </a:lnTo>
                <a:lnTo>
                  <a:pt x="3285" y="60069"/>
                </a:lnTo>
                <a:lnTo>
                  <a:pt x="3310" y="60346"/>
                </a:lnTo>
                <a:lnTo>
                  <a:pt x="3348" y="60612"/>
                </a:lnTo>
                <a:lnTo>
                  <a:pt x="3399" y="60877"/>
                </a:lnTo>
                <a:lnTo>
                  <a:pt x="3462" y="61130"/>
                </a:lnTo>
                <a:lnTo>
                  <a:pt x="3538" y="61382"/>
                </a:lnTo>
                <a:lnTo>
                  <a:pt x="3626" y="61635"/>
                </a:lnTo>
                <a:lnTo>
                  <a:pt x="3715" y="61875"/>
                </a:lnTo>
                <a:lnTo>
                  <a:pt x="3828" y="62115"/>
                </a:lnTo>
                <a:lnTo>
                  <a:pt x="3942" y="62355"/>
                </a:lnTo>
                <a:lnTo>
                  <a:pt x="4068" y="62570"/>
                </a:lnTo>
                <a:lnTo>
                  <a:pt x="4195" y="62797"/>
                </a:lnTo>
                <a:lnTo>
                  <a:pt x="4346" y="63012"/>
                </a:lnTo>
                <a:lnTo>
                  <a:pt x="4498" y="63214"/>
                </a:lnTo>
                <a:lnTo>
                  <a:pt x="4662" y="63404"/>
                </a:lnTo>
                <a:lnTo>
                  <a:pt x="4826" y="63593"/>
                </a:lnTo>
                <a:lnTo>
                  <a:pt x="5016" y="63770"/>
                </a:lnTo>
                <a:lnTo>
                  <a:pt x="5205" y="63947"/>
                </a:lnTo>
                <a:lnTo>
                  <a:pt x="5395" y="64098"/>
                </a:lnTo>
                <a:lnTo>
                  <a:pt x="5610" y="64250"/>
                </a:lnTo>
                <a:lnTo>
                  <a:pt x="5812" y="64389"/>
                </a:lnTo>
                <a:lnTo>
                  <a:pt x="6039" y="64528"/>
                </a:lnTo>
                <a:lnTo>
                  <a:pt x="6267" y="64642"/>
                </a:lnTo>
                <a:lnTo>
                  <a:pt x="6507" y="64743"/>
                </a:lnTo>
                <a:lnTo>
                  <a:pt x="6583" y="64768"/>
                </a:lnTo>
                <a:lnTo>
                  <a:pt x="6671" y="64793"/>
                </a:lnTo>
                <a:lnTo>
                  <a:pt x="6860" y="64818"/>
                </a:lnTo>
                <a:lnTo>
                  <a:pt x="7075" y="64806"/>
                </a:lnTo>
                <a:lnTo>
                  <a:pt x="7277" y="64781"/>
                </a:lnTo>
                <a:lnTo>
                  <a:pt x="7492" y="64730"/>
                </a:lnTo>
                <a:lnTo>
                  <a:pt x="7669" y="64667"/>
                </a:lnTo>
                <a:lnTo>
                  <a:pt x="7745" y="64629"/>
                </a:lnTo>
                <a:lnTo>
                  <a:pt x="7808" y="64578"/>
                </a:lnTo>
                <a:lnTo>
                  <a:pt x="7871" y="64528"/>
                </a:lnTo>
                <a:lnTo>
                  <a:pt x="7909" y="64477"/>
                </a:lnTo>
                <a:lnTo>
                  <a:pt x="8111" y="64162"/>
                </a:lnTo>
                <a:lnTo>
                  <a:pt x="8288" y="63846"/>
                </a:lnTo>
                <a:lnTo>
                  <a:pt x="8465" y="63530"/>
                </a:lnTo>
                <a:lnTo>
                  <a:pt x="8629" y="63201"/>
                </a:lnTo>
                <a:lnTo>
                  <a:pt x="8781" y="62873"/>
                </a:lnTo>
                <a:lnTo>
                  <a:pt x="8932" y="62545"/>
                </a:lnTo>
                <a:lnTo>
                  <a:pt x="9059" y="62216"/>
                </a:lnTo>
                <a:lnTo>
                  <a:pt x="9185" y="61875"/>
                </a:lnTo>
                <a:lnTo>
                  <a:pt x="9286" y="61534"/>
                </a:lnTo>
                <a:lnTo>
                  <a:pt x="9387" y="61205"/>
                </a:lnTo>
                <a:lnTo>
                  <a:pt x="9476" y="60852"/>
                </a:lnTo>
                <a:lnTo>
                  <a:pt x="9551" y="60511"/>
                </a:lnTo>
                <a:lnTo>
                  <a:pt x="9602" y="60170"/>
                </a:lnTo>
                <a:lnTo>
                  <a:pt x="9653" y="59829"/>
                </a:lnTo>
                <a:lnTo>
                  <a:pt x="9690" y="59475"/>
                </a:lnTo>
                <a:lnTo>
                  <a:pt x="9716" y="59121"/>
                </a:lnTo>
                <a:lnTo>
                  <a:pt x="9716" y="58780"/>
                </a:lnTo>
                <a:lnTo>
                  <a:pt x="9716" y="58426"/>
                </a:lnTo>
                <a:lnTo>
                  <a:pt x="9690" y="58085"/>
                </a:lnTo>
                <a:lnTo>
                  <a:pt x="9653" y="57732"/>
                </a:lnTo>
                <a:lnTo>
                  <a:pt x="9602" y="57378"/>
                </a:lnTo>
                <a:lnTo>
                  <a:pt x="9539" y="57037"/>
                </a:lnTo>
                <a:lnTo>
                  <a:pt x="9463" y="56683"/>
                </a:lnTo>
                <a:lnTo>
                  <a:pt x="9362" y="56329"/>
                </a:lnTo>
                <a:lnTo>
                  <a:pt x="9248" y="55988"/>
                </a:lnTo>
                <a:lnTo>
                  <a:pt x="9122" y="55647"/>
                </a:lnTo>
                <a:lnTo>
                  <a:pt x="8983" y="55293"/>
                </a:lnTo>
                <a:lnTo>
                  <a:pt x="8819" y="54952"/>
                </a:lnTo>
                <a:lnTo>
                  <a:pt x="8642" y="54611"/>
                </a:lnTo>
                <a:lnTo>
                  <a:pt x="8440" y="54270"/>
                </a:lnTo>
                <a:lnTo>
                  <a:pt x="8238" y="53942"/>
                </a:lnTo>
                <a:lnTo>
                  <a:pt x="7998" y="53601"/>
                </a:lnTo>
                <a:lnTo>
                  <a:pt x="7909" y="53462"/>
                </a:lnTo>
                <a:lnTo>
                  <a:pt x="7821" y="53310"/>
                </a:lnTo>
                <a:lnTo>
                  <a:pt x="7732" y="53146"/>
                </a:lnTo>
                <a:lnTo>
                  <a:pt x="7656" y="52982"/>
                </a:lnTo>
                <a:lnTo>
                  <a:pt x="7606" y="52817"/>
                </a:lnTo>
                <a:lnTo>
                  <a:pt x="7568" y="52653"/>
                </a:lnTo>
                <a:lnTo>
                  <a:pt x="7543" y="52489"/>
                </a:lnTo>
                <a:lnTo>
                  <a:pt x="7555" y="52337"/>
                </a:lnTo>
                <a:lnTo>
                  <a:pt x="7631" y="51921"/>
                </a:lnTo>
                <a:lnTo>
                  <a:pt x="7720" y="51516"/>
                </a:lnTo>
                <a:lnTo>
                  <a:pt x="7821" y="51087"/>
                </a:lnTo>
                <a:lnTo>
                  <a:pt x="7934" y="50670"/>
                </a:lnTo>
                <a:lnTo>
                  <a:pt x="8174" y="49773"/>
                </a:lnTo>
                <a:lnTo>
                  <a:pt x="8427" y="48826"/>
                </a:lnTo>
                <a:lnTo>
                  <a:pt x="8819" y="49482"/>
                </a:lnTo>
                <a:lnTo>
                  <a:pt x="9210" y="50127"/>
                </a:lnTo>
                <a:lnTo>
                  <a:pt x="9425" y="50430"/>
                </a:lnTo>
                <a:lnTo>
                  <a:pt x="9627" y="50720"/>
                </a:lnTo>
                <a:lnTo>
                  <a:pt x="9842" y="51011"/>
                </a:lnTo>
                <a:lnTo>
                  <a:pt x="10069" y="51302"/>
                </a:lnTo>
                <a:lnTo>
                  <a:pt x="10297" y="51579"/>
                </a:lnTo>
                <a:lnTo>
                  <a:pt x="10524" y="51845"/>
                </a:lnTo>
                <a:lnTo>
                  <a:pt x="10752" y="52097"/>
                </a:lnTo>
                <a:lnTo>
                  <a:pt x="10992" y="52350"/>
                </a:lnTo>
                <a:lnTo>
                  <a:pt x="11244" y="52590"/>
                </a:lnTo>
                <a:lnTo>
                  <a:pt x="11497" y="52830"/>
                </a:lnTo>
                <a:lnTo>
                  <a:pt x="11750" y="53045"/>
                </a:lnTo>
                <a:lnTo>
                  <a:pt x="12015" y="53272"/>
                </a:lnTo>
                <a:lnTo>
                  <a:pt x="12293" y="53474"/>
                </a:lnTo>
                <a:lnTo>
                  <a:pt x="12571" y="53664"/>
                </a:lnTo>
                <a:lnTo>
                  <a:pt x="12849" y="53853"/>
                </a:lnTo>
                <a:lnTo>
                  <a:pt x="13139" y="54030"/>
                </a:lnTo>
                <a:lnTo>
                  <a:pt x="13443" y="54194"/>
                </a:lnTo>
                <a:lnTo>
                  <a:pt x="13746" y="54359"/>
                </a:lnTo>
                <a:lnTo>
                  <a:pt x="14062" y="54498"/>
                </a:lnTo>
                <a:lnTo>
                  <a:pt x="14378" y="54637"/>
                </a:lnTo>
                <a:lnTo>
                  <a:pt x="14706" y="54763"/>
                </a:lnTo>
                <a:lnTo>
                  <a:pt x="15047" y="54877"/>
                </a:lnTo>
                <a:lnTo>
                  <a:pt x="15401" y="54990"/>
                </a:lnTo>
                <a:lnTo>
                  <a:pt x="15755" y="55079"/>
                </a:lnTo>
                <a:lnTo>
                  <a:pt x="16121" y="55154"/>
                </a:lnTo>
                <a:lnTo>
                  <a:pt x="16487" y="55230"/>
                </a:lnTo>
                <a:lnTo>
                  <a:pt x="16866" y="55293"/>
                </a:lnTo>
                <a:lnTo>
                  <a:pt x="17258" y="55331"/>
                </a:lnTo>
                <a:lnTo>
                  <a:pt x="17157" y="54839"/>
                </a:lnTo>
                <a:lnTo>
                  <a:pt x="17043" y="54359"/>
                </a:lnTo>
                <a:lnTo>
                  <a:pt x="16917" y="53891"/>
                </a:lnTo>
                <a:lnTo>
                  <a:pt x="16791" y="53436"/>
                </a:lnTo>
                <a:lnTo>
                  <a:pt x="16652" y="53007"/>
                </a:lnTo>
                <a:lnTo>
                  <a:pt x="16487" y="52590"/>
                </a:lnTo>
                <a:lnTo>
                  <a:pt x="16336" y="52186"/>
                </a:lnTo>
                <a:lnTo>
                  <a:pt x="16159" y="51794"/>
                </a:lnTo>
                <a:lnTo>
                  <a:pt x="15982" y="51415"/>
                </a:lnTo>
                <a:lnTo>
                  <a:pt x="15792" y="51061"/>
                </a:lnTo>
                <a:lnTo>
                  <a:pt x="15590" y="50720"/>
                </a:lnTo>
                <a:lnTo>
                  <a:pt x="15376" y="50392"/>
                </a:lnTo>
                <a:lnTo>
                  <a:pt x="15161" y="50076"/>
                </a:lnTo>
                <a:lnTo>
                  <a:pt x="14921" y="49786"/>
                </a:lnTo>
                <a:lnTo>
                  <a:pt x="14681" y="49495"/>
                </a:lnTo>
                <a:lnTo>
                  <a:pt x="14428" y="49230"/>
                </a:lnTo>
                <a:lnTo>
                  <a:pt x="14175" y="48977"/>
                </a:lnTo>
                <a:lnTo>
                  <a:pt x="13897" y="48750"/>
                </a:lnTo>
                <a:lnTo>
                  <a:pt x="13619" y="48522"/>
                </a:lnTo>
                <a:lnTo>
                  <a:pt x="13329" y="48320"/>
                </a:lnTo>
                <a:lnTo>
                  <a:pt x="13026" y="48131"/>
                </a:lnTo>
                <a:lnTo>
                  <a:pt x="12722" y="47954"/>
                </a:lnTo>
                <a:lnTo>
                  <a:pt x="12394" y="47790"/>
                </a:lnTo>
                <a:lnTo>
                  <a:pt x="12066" y="47638"/>
                </a:lnTo>
                <a:lnTo>
                  <a:pt x="11724" y="47512"/>
                </a:lnTo>
                <a:lnTo>
                  <a:pt x="11371" y="47398"/>
                </a:lnTo>
                <a:lnTo>
                  <a:pt x="11017" y="47297"/>
                </a:lnTo>
                <a:lnTo>
                  <a:pt x="10638" y="47209"/>
                </a:lnTo>
                <a:lnTo>
                  <a:pt x="10259" y="47133"/>
                </a:lnTo>
                <a:lnTo>
                  <a:pt x="9867" y="47070"/>
                </a:lnTo>
                <a:lnTo>
                  <a:pt x="9463" y="47032"/>
                </a:lnTo>
                <a:lnTo>
                  <a:pt x="9046" y="47006"/>
                </a:lnTo>
                <a:lnTo>
                  <a:pt x="12824" y="39983"/>
                </a:lnTo>
                <a:lnTo>
                  <a:pt x="12925" y="40450"/>
                </a:lnTo>
                <a:lnTo>
                  <a:pt x="13051" y="40905"/>
                </a:lnTo>
                <a:lnTo>
                  <a:pt x="13190" y="41372"/>
                </a:lnTo>
                <a:lnTo>
                  <a:pt x="13342" y="41827"/>
                </a:lnTo>
                <a:lnTo>
                  <a:pt x="13518" y="42282"/>
                </a:lnTo>
                <a:lnTo>
                  <a:pt x="13695" y="42724"/>
                </a:lnTo>
                <a:lnTo>
                  <a:pt x="13897" y="43179"/>
                </a:lnTo>
                <a:lnTo>
                  <a:pt x="14112" y="43621"/>
                </a:lnTo>
                <a:lnTo>
                  <a:pt x="14340" y="44050"/>
                </a:lnTo>
                <a:lnTo>
                  <a:pt x="14580" y="44480"/>
                </a:lnTo>
                <a:lnTo>
                  <a:pt x="14845" y="44909"/>
                </a:lnTo>
                <a:lnTo>
                  <a:pt x="15110" y="45326"/>
                </a:lnTo>
                <a:lnTo>
                  <a:pt x="15388" y="45731"/>
                </a:lnTo>
                <a:lnTo>
                  <a:pt x="15679" y="46135"/>
                </a:lnTo>
                <a:lnTo>
                  <a:pt x="15982" y="46526"/>
                </a:lnTo>
                <a:lnTo>
                  <a:pt x="16298" y="46905"/>
                </a:lnTo>
                <a:lnTo>
                  <a:pt x="16626" y="47272"/>
                </a:lnTo>
                <a:lnTo>
                  <a:pt x="16955" y="47638"/>
                </a:lnTo>
                <a:lnTo>
                  <a:pt x="17309" y="47992"/>
                </a:lnTo>
                <a:lnTo>
                  <a:pt x="17662" y="48333"/>
                </a:lnTo>
                <a:lnTo>
                  <a:pt x="18029" y="48661"/>
                </a:lnTo>
                <a:lnTo>
                  <a:pt x="18395" y="48977"/>
                </a:lnTo>
                <a:lnTo>
                  <a:pt x="18774" y="49280"/>
                </a:lnTo>
                <a:lnTo>
                  <a:pt x="19166" y="49558"/>
                </a:lnTo>
                <a:lnTo>
                  <a:pt x="19557" y="49836"/>
                </a:lnTo>
                <a:lnTo>
                  <a:pt x="19962" y="50101"/>
                </a:lnTo>
                <a:lnTo>
                  <a:pt x="20366" y="50341"/>
                </a:lnTo>
                <a:lnTo>
                  <a:pt x="20783" y="50569"/>
                </a:lnTo>
                <a:lnTo>
                  <a:pt x="21200" y="50784"/>
                </a:lnTo>
                <a:lnTo>
                  <a:pt x="21617" y="50973"/>
                </a:lnTo>
                <a:lnTo>
                  <a:pt x="22046" y="51150"/>
                </a:lnTo>
                <a:lnTo>
                  <a:pt x="22476" y="51314"/>
                </a:lnTo>
                <a:lnTo>
                  <a:pt x="22766" y="51403"/>
                </a:lnTo>
                <a:lnTo>
                  <a:pt x="23019" y="51466"/>
                </a:lnTo>
                <a:lnTo>
                  <a:pt x="23259" y="51504"/>
                </a:lnTo>
                <a:lnTo>
                  <a:pt x="23486" y="51516"/>
                </a:lnTo>
                <a:lnTo>
                  <a:pt x="23688" y="51504"/>
                </a:lnTo>
                <a:lnTo>
                  <a:pt x="23865" y="51466"/>
                </a:lnTo>
                <a:lnTo>
                  <a:pt x="23954" y="51440"/>
                </a:lnTo>
                <a:lnTo>
                  <a:pt x="24030" y="51403"/>
                </a:lnTo>
                <a:lnTo>
                  <a:pt x="24093" y="51365"/>
                </a:lnTo>
                <a:lnTo>
                  <a:pt x="24169" y="51314"/>
                </a:lnTo>
                <a:lnTo>
                  <a:pt x="24232" y="51264"/>
                </a:lnTo>
                <a:lnTo>
                  <a:pt x="24282" y="51213"/>
                </a:lnTo>
                <a:lnTo>
                  <a:pt x="24333" y="51137"/>
                </a:lnTo>
                <a:lnTo>
                  <a:pt x="24371" y="51074"/>
                </a:lnTo>
                <a:lnTo>
                  <a:pt x="24421" y="50998"/>
                </a:lnTo>
                <a:lnTo>
                  <a:pt x="24447" y="50910"/>
                </a:lnTo>
                <a:lnTo>
                  <a:pt x="24497" y="50720"/>
                </a:lnTo>
                <a:lnTo>
                  <a:pt x="24522" y="50518"/>
                </a:lnTo>
                <a:lnTo>
                  <a:pt x="24535" y="50278"/>
                </a:lnTo>
                <a:lnTo>
                  <a:pt x="24510" y="50026"/>
                </a:lnTo>
                <a:lnTo>
                  <a:pt x="24472" y="49735"/>
                </a:lnTo>
                <a:lnTo>
                  <a:pt x="24358" y="49179"/>
                </a:lnTo>
                <a:lnTo>
                  <a:pt x="24244" y="48636"/>
                </a:lnTo>
                <a:lnTo>
                  <a:pt x="24105" y="48093"/>
                </a:lnTo>
                <a:lnTo>
                  <a:pt x="23954" y="47562"/>
                </a:lnTo>
                <a:lnTo>
                  <a:pt x="23790" y="47032"/>
                </a:lnTo>
                <a:lnTo>
                  <a:pt x="23600" y="46514"/>
                </a:lnTo>
                <a:lnTo>
                  <a:pt x="23398" y="45996"/>
                </a:lnTo>
                <a:lnTo>
                  <a:pt x="23183" y="45491"/>
                </a:lnTo>
                <a:lnTo>
                  <a:pt x="22943" y="44998"/>
                </a:lnTo>
                <a:lnTo>
                  <a:pt x="22690" y="44505"/>
                </a:lnTo>
                <a:lnTo>
                  <a:pt x="22425" y="44025"/>
                </a:lnTo>
                <a:lnTo>
                  <a:pt x="22122" y="43558"/>
                </a:lnTo>
                <a:lnTo>
                  <a:pt x="21819" y="43090"/>
                </a:lnTo>
                <a:lnTo>
                  <a:pt x="21478" y="42648"/>
                </a:lnTo>
                <a:lnTo>
                  <a:pt x="21136" y="42206"/>
                </a:lnTo>
                <a:lnTo>
                  <a:pt x="20757" y="41764"/>
                </a:lnTo>
                <a:lnTo>
                  <a:pt x="20416" y="41410"/>
                </a:lnTo>
                <a:lnTo>
                  <a:pt x="20063" y="41069"/>
                </a:lnTo>
                <a:lnTo>
                  <a:pt x="19709" y="40741"/>
                </a:lnTo>
                <a:lnTo>
                  <a:pt x="19343" y="40425"/>
                </a:lnTo>
                <a:lnTo>
                  <a:pt x="18976" y="40134"/>
                </a:lnTo>
                <a:lnTo>
                  <a:pt x="18585" y="39856"/>
                </a:lnTo>
                <a:lnTo>
                  <a:pt x="18205" y="39591"/>
                </a:lnTo>
                <a:lnTo>
                  <a:pt x="17814" y="39338"/>
                </a:lnTo>
                <a:lnTo>
                  <a:pt x="17410" y="39111"/>
                </a:lnTo>
                <a:lnTo>
                  <a:pt x="17005" y="38896"/>
                </a:lnTo>
                <a:lnTo>
                  <a:pt x="16601" y="38694"/>
                </a:lnTo>
                <a:lnTo>
                  <a:pt x="16197" y="38505"/>
                </a:lnTo>
                <a:lnTo>
                  <a:pt x="15792" y="38328"/>
                </a:lnTo>
                <a:lnTo>
                  <a:pt x="15376" y="38164"/>
                </a:lnTo>
                <a:lnTo>
                  <a:pt x="14959" y="38012"/>
                </a:lnTo>
                <a:lnTo>
                  <a:pt x="14554" y="37886"/>
                </a:lnTo>
                <a:lnTo>
                  <a:pt x="18357" y="28196"/>
                </a:lnTo>
                <a:lnTo>
                  <a:pt x="18660" y="29220"/>
                </a:lnTo>
                <a:lnTo>
                  <a:pt x="18976" y="30344"/>
                </a:lnTo>
                <a:lnTo>
                  <a:pt x="19153" y="30938"/>
                </a:lnTo>
                <a:lnTo>
                  <a:pt x="19343" y="31531"/>
                </a:lnTo>
                <a:lnTo>
                  <a:pt x="19557" y="32125"/>
                </a:lnTo>
                <a:lnTo>
                  <a:pt x="19772" y="32732"/>
                </a:lnTo>
                <a:lnTo>
                  <a:pt x="20164" y="33717"/>
                </a:lnTo>
                <a:lnTo>
                  <a:pt x="20581" y="34702"/>
                </a:lnTo>
                <a:lnTo>
                  <a:pt x="21023" y="35662"/>
                </a:lnTo>
                <a:lnTo>
                  <a:pt x="21490" y="36622"/>
                </a:lnTo>
                <a:lnTo>
                  <a:pt x="21970" y="37557"/>
                </a:lnTo>
                <a:lnTo>
                  <a:pt x="22463" y="38492"/>
                </a:lnTo>
                <a:lnTo>
                  <a:pt x="22981" y="39414"/>
                </a:lnTo>
                <a:lnTo>
                  <a:pt x="23512" y="40324"/>
                </a:lnTo>
                <a:lnTo>
                  <a:pt x="24055" y="41233"/>
                </a:lnTo>
                <a:lnTo>
                  <a:pt x="24598" y="42143"/>
                </a:lnTo>
                <a:lnTo>
                  <a:pt x="25167" y="43027"/>
                </a:lnTo>
                <a:lnTo>
                  <a:pt x="25748" y="43924"/>
                </a:lnTo>
                <a:lnTo>
                  <a:pt x="26910" y="45693"/>
                </a:lnTo>
                <a:lnTo>
                  <a:pt x="28098" y="47449"/>
                </a:lnTo>
                <a:lnTo>
                  <a:pt x="28540" y="48118"/>
                </a:lnTo>
                <a:lnTo>
                  <a:pt x="28957" y="48800"/>
                </a:lnTo>
                <a:lnTo>
                  <a:pt x="29374" y="49482"/>
                </a:lnTo>
                <a:lnTo>
                  <a:pt x="29778" y="50165"/>
                </a:lnTo>
                <a:lnTo>
                  <a:pt x="30574" y="51554"/>
                </a:lnTo>
                <a:lnTo>
                  <a:pt x="31370" y="52931"/>
                </a:lnTo>
                <a:lnTo>
                  <a:pt x="30852" y="53057"/>
                </a:lnTo>
                <a:lnTo>
                  <a:pt x="30359" y="53171"/>
                </a:lnTo>
                <a:lnTo>
                  <a:pt x="29437" y="53373"/>
                </a:lnTo>
                <a:lnTo>
                  <a:pt x="28995" y="53487"/>
                </a:lnTo>
                <a:lnTo>
                  <a:pt x="28578" y="53613"/>
                </a:lnTo>
                <a:lnTo>
                  <a:pt x="28376" y="53676"/>
                </a:lnTo>
                <a:lnTo>
                  <a:pt x="28186" y="53752"/>
                </a:lnTo>
                <a:lnTo>
                  <a:pt x="27997" y="53841"/>
                </a:lnTo>
                <a:lnTo>
                  <a:pt x="27807" y="53929"/>
                </a:lnTo>
                <a:lnTo>
                  <a:pt x="27453" y="54119"/>
                </a:lnTo>
                <a:lnTo>
                  <a:pt x="27100" y="54346"/>
                </a:lnTo>
                <a:lnTo>
                  <a:pt x="26758" y="54586"/>
                </a:lnTo>
                <a:lnTo>
                  <a:pt x="26430" y="54851"/>
                </a:lnTo>
                <a:lnTo>
                  <a:pt x="26102" y="55129"/>
                </a:lnTo>
                <a:lnTo>
                  <a:pt x="25786" y="55432"/>
                </a:lnTo>
                <a:lnTo>
                  <a:pt x="25470" y="55748"/>
                </a:lnTo>
                <a:lnTo>
                  <a:pt x="25179" y="56089"/>
                </a:lnTo>
                <a:lnTo>
                  <a:pt x="24876" y="56443"/>
                </a:lnTo>
                <a:lnTo>
                  <a:pt x="24598" y="56809"/>
                </a:lnTo>
                <a:lnTo>
                  <a:pt x="24333" y="57176"/>
                </a:lnTo>
                <a:lnTo>
                  <a:pt x="24067" y="57567"/>
                </a:lnTo>
                <a:lnTo>
                  <a:pt x="23815" y="57972"/>
                </a:lnTo>
                <a:lnTo>
                  <a:pt x="23587" y="58388"/>
                </a:lnTo>
                <a:lnTo>
                  <a:pt x="23360" y="58805"/>
                </a:lnTo>
                <a:lnTo>
                  <a:pt x="23145" y="59235"/>
                </a:lnTo>
                <a:lnTo>
                  <a:pt x="22943" y="59664"/>
                </a:lnTo>
                <a:lnTo>
                  <a:pt x="22766" y="60106"/>
                </a:lnTo>
                <a:lnTo>
                  <a:pt x="22589" y="60561"/>
                </a:lnTo>
                <a:lnTo>
                  <a:pt x="22438" y="61003"/>
                </a:lnTo>
                <a:lnTo>
                  <a:pt x="22299" y="61458"/>
                </a:lnTo>
                <a:lnTo>
                  <a:pt x="22172" y="61913"/>
                </a:lnTo>
                <a:lnTo>
                  <a:pt x="22059" y="62355"/>
                </a:lnTo>
                <a:lnTo>
                  <a:pt x="21970" y="62810"/>
                </a:lnTo>
                <a:lnTo>
                  <a:pt x="21895" y="63265"/>
                </a:lnTo>
                <a:lnTo>
                  <a:pt x="21844" y="63707"/>
                </a:lnTo>
                <a:lnTo>
                  <a:pt x="21806" y="64149"/>
                </a:lnTo>
                <a:lnTo>
                  <a:pt x="21781" y="64591"/>
                </a:lnTo>
                <a:lnTo>
                  <a:pt x="21781" y="65021"/>
                </a:lnTo>
                <a:lnTo>
                  <a:pt x="21806" y="65437"/>
                </a:lnTo>
                <a:lnTo>
                  <a:pt x="21844" y="65854"/>
                </a:lnTo>
                <a:lnTo>
                  <a:pt x="21895" y="66259"/>
                </a:lnTo>
                <a:lnTo>
                  <a:pt x="21945" y="66499"/>
                </a:lnTo>
                <a:lnTo>
                  <a:pt x="21996" y="66701"/>
                </a:lnTo>
                <a:lnTo>
                  <a:pt x="22059" y="66890"/>
                </a:lnTo>
                <a:lnTo>
                  <a:pt x="22135" y="67054"/>
                </a:lnTo>
                <a:lnTo>
                  <a:pt x="22210" y="67206"/>
                </a:lnTo>
                <a:lnTo>
                  <a:pt x="22299" y="67332"/>
                </a:lnTo>
                <a:lnTo>
                  <a:pt x="22400" y="67433"/>
                </a:lnTo>
                <a:lnTo>
                  <a:pt x="22514" y="67522"/>
                </a:lnTo>
                <a:lnTo>
                  <a:pt x="22640" y="67585"/>
                </a:lnTo>
                <a:lnTo>
                  <a:pt x="22766" y="67623"/>
                </a:lnTo>
                <a:lnTo>
                  <a:pt x="22918" y="67648"/>
                </a:lnTo>
                <a:lnTo>
                  <a:pt x="23082" y="67648"/>
                </a:lnTo>
                <a:lnTo>
                  <a:pt x="23259" y="67623"/>
                </a:lnTo>
                <a:lnTo>
                  <a:pt x="23448" y="67585"/>
                </a:lnTo>
                <a:lnTo>
                  <a:pt x="23651" y="67522"/>
                </a:lnTo>
                <a:lnTo>
                  <a:pt x="23878" y="67446"/>
                </a:lnTo>
                <a:lnTo>
                  <a:pt x="24333" y="67257"/>
                </a:lnTo>
                <a:lnTo>
                  <a:pt x="24788" y="67067"/>
                </a:lnTo>
                <a:lnTo>
                  <a:pt x="25217" y="66852"/>
                </a:lnTo>
                <a:lnTo>
                  <a:pt x="25647" y="66638"/>
                </a:lnTo>
                <a:lnTo>
                  <a:pt x="26051" y="66398"/>
                </a:lnTo>
                <a:lnTo>
                  <a:pt x="26443" y="66157"/>
                </a:lnTo>
                <a:lnTo>
                  <a:pt x="26822" y="65905"/>
                </a:lnTo>
                <a:lnTo>
                  <a:pt x="27201" y="65640"/>
                </a:lnTo>
                <a:lnTo>
                  <a:pt x="27554" y="65374"/>
                </a:lnTo>
                <a:lnTo>
                  <a:pt x="27895" y="65084"/>
                </a:lnTo>
                <a:lnTo>
                  <a:pt x="28224" y="64793"/>
                </a:lnTo>
                <a:lnTo>
                  <a:pt x="28540" y="64490"/>
                </a:lnTo>
                <a:lnTo>
                  <a:pt x="28843" y="64174"/>
                </a:lnTo>
                <a:lnTo>
                  <a:pt x="29134" y="63846"/>
                </a:lnTo>
                <a:lnTo>
                  <a:pt x="29412" y="63505"/>
                </a:lnTo>
                <a:lnTo>
                  <a:pt x="29677" y="63164"/>
                </a:lnTo>
                <a:lnTo>
                  <a:pt x="29929" y="62810"/>
                </a:lnTo>
                <a:lnTo>
                  <a:pt x="30182" y="62443"/>
                </a:lnTo>
                <a:lnTo>
                  <a:pt x="30410" y="62065"/>
                </a:lnTo>
                <a:lnTo>
                  <a:pt x="30637" y="61686"/>
                </a:lnTo>
                <a:lnTo>
                  <a:pt x="30839" y="61294"/>
                </a:lnTo>
                <a:lnTo>
                  <a:pt x="31041" y="60890"/>
                </a:lnTo>
                <a:lnTo>
                  <a:pt x="31231" y="60485"/>
                </a:lnTo>
                <a:lnTo>
                  <a:pt x="31408" y="60056"/>
                </a:lnTo>
                <a:lnTo>
                  <a:pt x="31572" y="59639"/>
                </a:lnTo>
                <a:lnTo>
                  <a:pt x="31736" y="59197"/>
                </a:lnTo>
                <a:lnTo>
                  <a:pt x="31875" y="58755"/>
                </a:lnTo>
                <a:lnTo>
                  <a:pt x="32014" y="58300"/>
                </a:lnTo>
                <a:lnTo>
                  <a:pt x="32153" y="57833"/>
                </a:lnTo>
                <a:lnTo>
                  <a:pt x="32267" y="57365"/>
                </a:lnTo>
                <a:lnTo>
                  <a:pt x="32380" y="56885"/>
                </a:lnTo>
                <a:lnTo>
                  <a:pt x="32481" y="56405"/>
                </a:lnTo>
                <a:lnTo>
                  <a:pt x="32608" y="56784"/>
                </a:lnTo>
                <a:lnTo>
                  <a:pt x="32734" y="57163"/>
                </a:lnTo>
                <a:lnTo>
                  <a:pt x="32962" y="57921"/>
                </a:lnTo>
                <a:lnTo>
                  <a:pt x="33151" y="58692"/>
                </a:lnTo>
                <a:lnTo>
                  <a:pt x="33315" y="59450"/>
                </a:lnTo>
                <a:lnTo>
                  <a:pt x="33454" y="60220"/>
                </a:lnTo>
                <a:lnTo>
                  <a:pt x="33581" y="60991"/>
                </a:lnTo>
                <a:lnTo>
                  <a:pt x="33669" y="61749"/>
                </a:lnTo>
                <a:lnTo>
                  <a:pt x="33732" y="62519"/>
                </a:lnTo>
                <a:lnTo>
                  <a:pt x="33783" y="63290"/>
                </a:lnTo>
                <a:lnTo>
                  <a:pt x="33808" y="64060"/>
                </a:lnTo>
                <a:lnTo>
                  <a:pt x="33833" y="64844"/>
                </a:lnTo>
                <a:lnTo>
                  <a:pt x="33821" y="65614"/>
                </a:lnTo>
                <a:lnTo>
                  <a:pt x="33808" y="66385"/>
                </a:lnTo>
                <a:lnTo>
                  <a:pt x="33783" y="67168"/>
                </a:lnTo>
                <a:lnTo>
                  <a:pt x="33732" y="67951"/>
                </a:lnTo>
                <a:lnTo>
                  <a:pt x="33694" y="68722"/>
                </a:lnTo>
                <a:lnTo>
                  <a:pt x="33404" y="68823"/>
                </a:lnTo>
                <a:lnTo>
                  <a:pt x="33138" y="68924"/>
                </a:lnTo>
                <a:lnTo>
                  <a:pt x="32873" y="69038"/>
                </a:lnTo>
                <a:lnTo>
                  <a:pt x="32608" y="69164"/>
                </a:lnTo>
                <a:lnTo>
                  <a:pt x="32368" y="69290"/>
                </a:lnTo>
                <a:lnTo>
                  <a:pt x="32115" y="69429"/>
                </a:lnTo>
                <a:lnTo>
                  <a:pt x="31888" y="69568"/>
                </a:lnTo>
                <a:lnTo>
                  <a:pt x="31648" y="69720"/>
                </a:lnTo>
                <a:lnTo>
                  <a:pt x="31433" y="69871"/>
                </a:lnTo>
                <a:lnTo>
                  <a:pt x="31218" y="70036"/>
                </a:lnTo>
                <a:lnTo>
                  <a:pt x="31003" y="70213"/>
                </a:lnTo>
                <a:lnTo>
                  <a:pt x="30801" y="70389"/>
                </a:lnTo>
                <a:lnTo>
                  <a:pt x="30599" y="70566"/>
                </a:lnTo>
                <a:lnTo>
                  <a:pt x="30410" y="70756"/>
                </a:lnTo>
                <a:lnTo>
                  <a:pt x="30043" y="71135"/>
                </a:lnTo>
                <a:lnTo>
                  <a:pt x="29689" y="71552"/>
                </a:lnTo>
                <a:lnTo>
                  <a:pt x="29361" y="71968"/>
                </a:lnTo>
                <a:lnTo>
                  <a:pt x="29045" y="72411"/>
                </a:lnTo>
                <a:lnTo>
                  <a:pt x="28755" y="72865"/>
                </a:lnTo>
                <a:lnTo>
                  <a:pt x="28477" y="73345"/>
                </a:lnTo>
                <a:lnTo>
                  <a:pt x="28211" y="73825"/>
                </a:lnTo>
                <a:lnTo>
                  <a:pt x="27959" y="74306"/>
                </a:lnTo>
                <a:lnTo>
                  <a:pt x="27719" y="74811"/>
                </a:lnTo>
                <a:lnTo>
                  <a:pt x="27428" y="75430"/>
                </a:lnTo>
                <a:lnTo>
                  <a:pt x="27163" y="76061"/>
                </a:lnTo>
                <a:lnTo>
                  <a:pt x="26897" y="76706"/>
                </a:lnTo>
                <a:lnTo>
                  <a:pt x="26670" y="77337"/>
                </a:lnTo>
                <a:lnTo>
                  <a:pt x="26455" y="77982"/>
                </a:lnTo>
                <a:lnTo>
                  <a:pt x="26253" y="78626"/>
                </a:lnTo>
                <a:lnTo>
                  <a:pt x="26089" y="79283"/>
                </a:lnTo>
                <a:lnTo>
                  <a:pt x="25950" y="79940"/>
                </a:lnTo>
                <a:lnTo>
                  <a:pt x="25836" y="80597"/>
                </a:lnTo>
                <a:lnTo>
                  <a:pt x="25786" y="80938"/>
                </a:lnTo>
                <a:lnTo>
                  <a:pt x="25748" y="81266"/>
                </a:lnTo>
                <a:lnTo>
                  <a:pt x="25710" y="81607"/>
                </a:lnTo>
                <a:lnTo>
                  <a:pt x="25697" y="81936"/>
                </a:lnTo>
                <a:lnTo>
                  <a:pt x="25672" y="82277"/>
                </a:lnTo>
                <a:lnTo>
                  <a:pt x="25672" y="82618"/>
                </a:lnTo>
                <a:lnTo>
                  <a:pt x="25672" y="82959"/>
                </a:lnTo>
                <a:lnTo>
                  <a:pt x="25685" y="83300"/>
                </a:lnTo>
                <a:lnTo>
                  <a:pt x="25697" y="83641"/>
                </a:lnTo>
                <a:lnTo>
                  <a:pt x="25735" y="83995"/>
                </a:lnTo>
                <a:lnTo>
                  <a:pt x="25773" y="84336"/>
                </a:lnTo>
                <a:lnTo>
                  <a:pt x="25824" y="84690"/>
                </a:lnTo>
                <a:lnTo>
                  <a:pt x="25874" y="85031"/>
                </a:lnTo>
                <a:lnTo>
                  <a:pt x="25950" y="85384"/>
                </a:lnTo>
                <a:lnTo>
                  <a:pt x="26013" y="85675"/>
                </a:lnTo>
                <a:lnTo>
                  <a:pt x="26076" y="85940"/>
                </a:lnTo>
                <a:lnTo>
                  <a:pt x="26152" y="86168"/>
                </a:lnTo>
                <a:lnTo>
                  <a:pt x="26240" y="86370"/>
                </a:lnTo>
                <a:lnTo>
                  <a:pt x="26329" y="86534"/>
                </a:lnTo>
                <a:lnTo>
                  <a:pt x="26430" y="86685"/>
                </a:lnTo>
                <a:lnTo>
                  <a:pt x="26544" y="86799"/>
                </a:lnTo>
                <a:lnTo>
                  <a:pt x="26657" y="86888"/>
                </a:lnTo>
                <a:lnTo>
                  <a:pt x="26796" y="86951"/>
                </a:lnTo>
                <a:lnTo>
                  <a:pt x="26935" y="87001"/>
                </a:lnTo>
                <a:lnTo>
                  <a:pt x="27100" y="87014"/>
                </a:lnTo>
                <a:lnTo>
                  <a:pt x="27276" y="87001"/>
                </a:lnTo>
                <a:lnTo>
                  <a:pt x="27479" y="86976"/>
                </a:lnTo>
                <a:lnTo>
                  <a:pt x="27693" y="86913"/>
                </a:lnTo>
                <a:lnTo>
                  <a:pt x="27933" y="86837"/>
                </a:lnTo>
                <a:lnTo>
                  <a:pt x="28186" y="86749"/>
                </a:lnTo>
                <a:lnTo>
                  <a:pt x="28578" y="86584"/>
                </a:lnTo>
                <a:lnTo>
                  <a:pt x="28957" y="86408"/>
                </a:lnTo>
                <a:lnTo>
                  <a:pt x="29336" y="86231"/>
                </a:lnTo>
                <a:lnTo>
                  <a:pt x="29702" y="86041"/>
                </a:lnTo>
                <a:lnTo>
                  <a:pt x="30056" y="85839"/>
                </a:lnTo>
                <a:lnTo>
                  <a:pt x="30410" y="85637"/>
                </a:lnTo>
                <a:lnTo>
                  <a:pt x="30751" y="85422"/>
                </a:lnTo>
                <a:lnTo>
                  <a:pt x="31079" y="85195"/>
                </a:lnTo>
                <a:lnTo>
                  <a:pt x="31408" y="84967"/>
                </a:lnTo>
                <a:lnTo>
                  <a:pt x="31723" y="84740"/>
                </a:lnTo>
                <a:lnTo>
                  <a:pt x="32027" y="84487"/>
                </a:lnTo>
                <a:lnTo>
                  <a:pt x="32330" y="84235"/>
                </a:lnTo>
                <a:lnTo>
                  <a:pt x="32620" y="83969"/>
                </a:lnTo>
                <a:lnTo>
                  <a:pt x="32898" y="83704"/>
                </a:lnTo>
                <a:lnTo>
                  <a:pt x="33176" y="83426"/>
                </a:lnTo>
                <a:lnTo>
                  <a:pt x="33442" y="83148"/>
                </a:lnTo>
                <a:lnTo>
                  <a:pt x="33694" y="82858"/>
                </a:lnTo>
                <a:lnTo>
                  <a:pt x="33947" y="82555"/>
                </a:lnTo>
                <a:lnTo>
                  <a:pt x="34187" y="82251"/>
                </a:lnTo>
                <a:lnTo>
                  <a:pt x="34414" y="81936"/>
                </a:lnTo>
                <a:lnTo>
                  <a:pt x="34642" y="81620"/>
                </a:lnTo>
                <a:lnTo>
                  <a:pt x="34857" y="81291"/>
                </a:lnTo>
                <a:lnTo>
                  <a:pt x="35059" y="80963"/>
                </a:lnTo>
                <a:lnTo>
                  <a:pt x="35261" y="80609"/>
                </a:lnTo>
                <a:lnTo>
                  <a:pt x="35463" y="80268"/>
                </a:lnTo>
                <a:lnTo>
                  <a:pt x="35640" y="79914"/>
                </a:lnTo>
                <a:lnTo>
                  <a:pt x="35817" y="79548"/>
                </a:lnTo>
                <a:lnTo>
                  <a:pt x="35994" y="79182"/>
                </a:lnTo>
                <a:lnTo>
                  <a:pt x="36145" y="78803"/>
                </a:lnTo>
                <a:lnTo>
                  <a:pt x="36309" y="78424"/>
                </a:lnTo>
                <a:lnTo>
                  <a:pt x="36448" y="78032"/>
                </a:lnTo>
                <a:lnTo>
                  <a:pt x="36587" y="77641"/>
                </a:lnTo>
                <a:lnTo>
                  <a:pt x="36777" y="77059"/>
                </a:lnTo>
                <a:lnTo>
                  <a:pt x="36929" y="76491"/>
                </a:lnTo>
                <a:lnTo>
                  <a:pt x="37055" y="75923"/>
                </a:lnTo>
                <a:lnTo>
                  <a:pt x="37105" y="75632"/>
                </a:lnTo>
                <a:lnTo>
                  <a:pt x="37143" y="75354"/>
                </a:lnTo>
                <a:lnTo>
                  <a:pt x="37181" y="75076"/>
                </a:lnTo>
                <a:lnTo>
                  <a:pt x="37194" y="74798"/>
                </a:lnTo>
                <a:lnTo>
                  <a:pt x="37219" y="74520"/>
                </a:lnTo>
                <a:lnTo>
                  <a:pt x="37219" y="74242"/>
                </a:lnTo>
                <a:lnTo>
                  <a:pt x="37219" y="73964"/>
                </a:lnTo>
                <a:lnTo>
                  <a:pt x="37206" y="73687"/>
                </a:lnTo>
                <a:lnTo>
                  <a:pt x="37181" y="73421"/>
                </a:lnTo>
                <a:lnTo>
                  <a:pt x="37143" y="73143"/>
                </a:lnTo>
                <a:lnTo>
                  <a:pt x="37105" y="72878"/>
                </a:lnTo>
                <a:lnTo>
                  <a:pt x="37042" y="72613"/>
                </a:lnTo>
                <a:lnTo>
                  <a:pt x="36979" y="72347"/>
                </a:lnTo>
                <a:lnTo>
                  <a:pt x="36903" y="72082"/>
                </a:lnTo>
                <a:lnTo>
                  <a:pt x="36815" y="71817"/>
                </a:lnTo>
                <a:lnTo>
                  <a:pt x="36714" y="71564"/>
                </a:lnTo>
                <a:lnTo>
                  <a:pt x="36600" y="71312"/>
                </a:lnTo>
                <a:lnTo>
                  <a:pt x="36486" y="71046"/>
                </a:lnTo>
                <a:lnTo>
                  <a:pt x="36347" y="70794"/>
                </a:lnTo>
                <a:lnTo>
                  <a:pt x="36196" y="70554"/>
                </a:lnTo>
                <a:lnTo>
                  <a:pt x="36044" y="70301"/>
                </a:lnTo>
                <a:lnTo>
                  <a:pt x="35867" y="70048"/>
                </a:lnTo>
                <a:lnTo>
                  <a:pt x="35678" y="69808"/>
                </a:lnTo>
                <a:lnTo>
                  <a:pt x="35476" y="69568"/>
                </a:lnTo>
                <a:lnTo>
                  <a:pt x="35261" y="69328"/>
                </a:lnTo>
                <a:lnTo>
                  <a:pt x="35033" y="69101"/>
                </a:lnTo>
                <a:lnTo>
                  <a:pt x="34958" y="69000"/>
                </a:lnTo>
                <a:lnTo>
                  <a:pt x="34882" y="68886"/>
                </a:lnTo>
                <a:lnTo>
                  <a:pt x="34806" y="68760"/>
                </a:lnTo>
                <a:lnTo>
                  <a:pt x="34756" y="68621"/>
                </a:lnTo>
                <a:lnTo>
                  <a:pt x="34718" y="68482"/>
                </a:lnTo>
                <a:lnTo>
                  <a:pt x="34680" y="68343"/>
                </a:lnTo>
                <a:lnTo>
                  <a:pt x="34667" y="68204"/>
                </a:lnTo>
                <a:lnTo>
                  <a:pt x="34667" y="68078"/>
                </a:lnTo>
                <a:lnTo>
                  <a:pt x="34730" y="67054"/>
                </a:lnTo>
                <a:lnTo>
                  <a:pt x="34806" y="66006"/>
                </a:lnTo>
                <a:lnTo>
                  <a:pt x="35008" y="63732"/>
                </a:lnTo>
                <a:lnTo>
                  <a:pt x="35299" y="64402"/>
                </a:lnTo>
                <a:lnTo>
                  <a:pt x="35514" y="64869"/>
                </a:lnTo>
                <a:lnTo>
                  <a:pt x="35792" y="65437"/>
                </a:lnTo>
                <a:lnTo>
                  <a:pt x="36095" y="65993"/>
                </a:lnTo>
                <a:lnTo>
                  <a:pt x="36411" y="66536"/>
                </a:lnTo>
                <a:lnTo>
                  <a:pt x="36739" y="67054"/>
                </a:lnTo>
                <a:lnTo>
                  <a:pt x="37080" y="67572"/>
                </a:lnTo>
                <a:lnTo>
                  <a:pt x="37434" y="68078"/>
                </a:lnTo>
                <a:lnTo>
                  <a:pt x="37800" y="68570"/>
                </a:lnTo>
                <a:lnTo>
                  <a:pt x="38192" y="69050"/>
                </a:lnTo>
                <a:lnTo>
                  <a:pt x="38596" y="69518"/>
                </a:lnTo>
                <a:lnTo>
                  <a:pt x="39013" y="69973"/>
                </a:lnTo>
                <a:lnTo>
                  <a:pt x="39443" y="70402"/>
                </a:lnTo>
                <a:lnTo>
                  <a:pt x="39885" y="70832"/>
                </a:lnTo>
                <a:lnTo>
                  <a:pt x="40352" y="71248"/>
                </a:lnTo>
                <a:lnTo>
                  <a:pt x="40832" y="71653"/>
                </a:lnTo>
                <a:lnTo>
                  <a:pt x="41325" y="72032"/>
                </a:lnTo>
                <a:lnTo>
                  <a:pt x="41830" y="72411"/>
                </a:lnTo>
                <a:lnTo>
                  <a:pt x="42070" y="72575"/>
                </a:lnTo>
                <a:lnTo>
                  <a:pt x="42310" y="72726"/>
                </a:lnTo>
                <a:lnTo>
                  <a:pt x="42424" y="72790"/>
                </a:lnTo>
                <a:lnTo>
                  <a:pt x="42550" y="72840"/>
                </a:lnTo>
                <a:lnTo>
                  <a:pt x="42664" y="72878"/>
                </a:lnTo>
                <a:lnTo>
                  <a:pt x="42778" y="72891"/>
                </a:lnTo>
                <a:lnTo>
                  <a:pt x="42892" y="72891"/>
                </a:lnTo>
                <a:lnTo>
                  <a:pt x="43005" y="72865"/>
                </a:lnTo>
                <a:lnTo>
                  <a:pt x="43119" y="72815"/>
                </a:lnTo>
                <a:lnTo>
                  <a:pt x="43220" y="72739"/>
                </a:lnTo>
                <a:lnTo>
                  <a:pt x="43321" y="72638"/>
                </a:lnTo>
                <a:lnTo>
                  <a:pt x="43410" y="72499"/>
                </a:lnTo>
                <a:lnTo>
                  <a:pt x="43511" y="72310"/>
                </a:lnTo>
                <a:lnTo>
                  <a:pt x="43586" y="72095"/>
                </a:lnTo>
                <a:lnTo>
                  <a:pt x="43751" y="71539"/>
                </a:lnTo>
                <a:lnTo>
                  <a:pt x="43902" y="70971"/>
                </a:lnTo>
                <a:lnTo>
                  <a:pt x="44016" y="70377"/>
                </a:lnTo>
                <a:lnTo>
                  <a:pt x="44104" y="69770"/>
                </a:lnTo>
                <a:lnTo>
                  <a:pt x="44168" y="69164"/>
                </a:lnTo>
                <a:lnTo>
                  <a:pt x="44206" y="68545"/>
                </a:lnTo>
                <a:lnTo>
                  <a:pt x="44218" y="67913"/>
                </a:lnTo>
                <a:lnTo>
                  <a:pt x="44206" y="67282"/>
                </a:lnTo>
                <a:lnTo>
                  <a:pt x="44155" y="66650"/>
                </a:lnTo>
                <a:lnTo>
                  <a:pt x="44079" y="66019"/>
                </a:lnTo>
                <a:lnTo>
                  <a:pt x="44029" y="65703"/>
                </a:lnTo>
                <a:lnTo>
                  <a:pt x="43965" y="65400"/>
                </a:lnTo>
                <a:lnTo>
                  <a:pt x="43902" y="65084"/>
                </a:lnTo>
                <a:lnTo>
                  <a:pt x="43826" y="64781"/>
                </a:lnTo>
                <a:lnTo>
                  <a:pt x="43751" y="64465"/>
                </a:lnTo>
                <a:lnTo>
                  <a:pt x="43662" y="64162"/>
                </a:lnTo>
                <a:lnTo>
                  <a:pt x="43561" y="63858"/>
                </a:lnTo>
                <a:lnTo>
                  <a:pt x="43460" y="63568"/>
                </a:lnTo>
                <a:lnTo>
                  <a:pt x="43346" y="63265"/>
                </a:lnTo>
                <a:lnTo>
                  <a:pt x="43233" y="62974"/>
                </a:lnTo>
                <a:lnTo>
                  <a:pt x="43106" y="62684"/>
                </a:lnTo>
                <a:lnTo>
                  <a:pt x="42967" y="62406"/>
                </a:lnTo>
                <a:lnTo>
                  <a:pt x="42828" y="62115"/>
                </a:lnTo>
                <a:lnTo>
                  <a:pt x="42677" y="61850"/>
                </a:lnTo>
                <a:lnTo>
                  <a:pt x="42513" y="61572"/>
                </a:lnTo>
                <a:lnTo>
                  <a:pt x="42348" y="61307"/>
                </a:lnTo>
                <a:lnTo>
                  <a:pt x="42171" y="61054"/>
                </a:lnTo>
                <a:lnTo>
                  <a:pt x="41982" y="60801"/>
                </a:lnTo>
                <a:lnTo>
                  <a:pt x="41780" y="60549"/>
                </a:lnTo>
                <a:lnTo>
                  <a:pt x="41578" y="60309"/>
                </a:lnTo>
                <a:lnTo>
                  <a:pt x="41376" y="60081"/>
                </a:lnTo>
                <a:lnTo>
                  <a:pt x="41148" y="59854"/>
                </a:lnTo>
                <a:lnTo>
                  <a:pt x="40921" y="59626"/>
                </a:lnTo>
                <a:lnTo>
                  <a:pt x="40681" y="59412"/>
                </a:lnTo>
                <a:lnTo>
                  <a:pt x="40441" y="59210"/>
                </a:lnTo>
                <a:lnTo>
                  <a:pt x="40188" y="59020"/>
                </a:lnTo>
                <a:lnTo>
                  <a:pt x="39923" y="58831"/>
                </a:lnTo>
                <a:lnTo>
                  <a:pt x="39645" y="58654"/>
                </a:lnTo>
                <a:lnTo>
                  <a:pt x="39367" y="58489"/>
                </a:lnTo>
                <a:lnTo>
                  <a:pt x="39076" y="58325"/>
                </a:lnTo>
                <a:lnTo>
                  <a:pt x="38773" y="58174"/>
                </a:lnTo>
                <a:lnTo>
                  <a:pt x="38457" y="58035"/>
                </a:lnTo>
                <a:lnTo>
                  <a:pt x="38141" y="57908"/>
                </a:lnTo>
                <a:lnTo>
                  <a:pt x="37813" y="57782"/>
                </a:lnTo>
                <a:lnTo>
                  <a:pt x="37472" y="57681"/>
                </a:lnTo>
                <a:lnTo>
                  <a:pt x="37131" y="57580"/>
                </a:lnTo>
                <a:lnTo>
                  <a:pt x="36777" y="57492"/>
                </a:lnTo>
                <a:lnTo>
                  <a:pt x="36411" y="57416"/>
                </a:lnTo>
                <a:lnTo>
                  <a:pt x="36032" y="57353"/>
                </a:lnTo>
                <a:lnTo>
                  <a:pt x="35640" y="57302"/>
                </a:lnTo>
                <a:lnTo>
                  <a:pt x="35248" y="57277"/>
                </a:lnTo>
                <a:lnTo>
                  <a:pt x="34844" y="57251"/>
                </a:lnTo>
                <a:lnTo>
                  <a:pt x="34427" y="57239"/>
                </a:lnTo>
                <a:lnTo>
                  <a:pt x="33998" y="57239"/>
                </a:lnTo>
                <a:lnTo>
                  <a:pt x="30612" y="49280"/>
                </a:lnTo>
                <a:lnTo>
                  <a:pt x="30599" y="49280"/>
                </a:lnTo>
                <a:lnTo>
                  <a:pt x="30612" y="49268"/>
                </a:lnTo>
                <a:lnTo>
                  <a:pt x="30662" y="49268"/>
                </a:lnTo>
                <a:lnTo>
                  <a:pt x="30953" y="49470"/>
                </a:lnTo>
                <a:lnTo>
                  <a:pt x="31243" y="49685"/>
                </a:lnTo>
                <a:lnTo>
                  <a:pt x="31875" y="50127"/>
                </a:lnTo>
                <a:lnTo>
                  <a:pt x="32519" y="50556"/>
                </a:lnTo>
                <a:lnTo>
                  <a:pt x="33164" y="50973"/>
                </a:lnTo>
                <a:lnTo>
                  <a:pt x="33821" y="51365"/>
                </a:lnTo>
                <a:lnTo>
                  <a:pt x="34478" y="51731"/>
                </a:lnTo>
                <a:lnTo>
                  <a:pt x="35147" y="52072"/>
                </a:lnTo>
                <a:lnTo>
                  <a:pt x="35829" y="52388"/>
                </a:lnTo>
                <a:lnTo>
                  <a:pt x="36183" y="52540"/>
                </a:lnTo>
                <a:lnTo>
                  <a:pt x="36524" y="52678"/>
                </a:lnTo>
                <a:lnTo>
                  <a:pt x="36878" y="52817"/>
                </a:lnTo>
                <a:lnTo>
                  <a:pt x="37232" y="52944"/>
                </a:lnTo>
                <a:lnTo>
                  <a:pt x="37585" y="53057"/>
                </a:lnTo>
                <a:lnTo>
                  <a:pt x="37939" y="53171"/>
                </a:lnTo>
                <a:lnTo>
                  <a:pt x="38306" y="53272"/>
                </a:lnTo>
                <a:lnTo>
                  <a:pt x="38672" y="53361"/>
                </a:lnTo>
                <a:lnTo>
                  <a:pt x="39038" y="53449"/>
                </a:lnTo>
                <a:lnTo>
                  <a:pt x="39405" y="53525"/>
                </a:lnTo>
                <a:lnTo>
                  <a:pt x="39784" y="53601"/>
                </a:lnTo>
                <a:lnTo>
                  <a:pt x="40163" y="53651"/>
                </a:lnTo>
                <a:lnTo>
                  <a:pt x="40542" y="53702"/>
                </a:lnTo>
                <a:lnTo>
                  <a:pt x="40921" y="53740"/>
                </a:lnTo>
                <a:lnTo>
                  <a:pt x="41312" y="53765"/>
                </a:lnTo>
                <a:lnTo>
                  <a:pt x="41704" y="53790"/>
                </a:lnTo>
                <a:lnTo>
                  <a:pt x="42500" y="53790"/>
                </a:lnTo>
                <a:lnTo>
                  <a:pt x="42791" y="53778"/>
                </a:lnTo>
                <a:lnTo>
                  <a:pt x="43043" y="53752"/>
                </a:lnTo>
                <a:lnTo>
                  <a:pt x="43271" y="53727"/>
                </a:lnTo>
                <a:lnTo>
                  <a:pt x="43485" y="53676"/>
                </a:lnTo>
                <a:lnTo>
                  <a:pt x="43662" y="53613"/>
                </a:lnTo>
                <a:lnTo>
                  <a:pt x="43814" y="53537"/>
                </a:lnTo>
                <a:lnTo>
                  <a:pt x="43940" y="53449"/>
                </a:lnTo>
                <a:lnTo>
                  <a:pt x="44041" y="53335"/>
                </a:lnTo>
                <a:lnTo>
                  <a:pt x="44117" y="53209"/>
                </a:lnTo>
                <a:lnTo>
                  <a:pt x="44168" y="53057"/>
                </a:lnTo>
                <a:lnTo>
                  <a:pt x="44206" y="52893"/>
                </a:lnTo>
                <a:lnTo>
                  <a:pt x="44218" y="52716"/>
                </a:lnTo>
                <a:lnTo>
                  <a:pt x="44206" y="52502"/>
                </a:lnTo>
                <a:lnTo>
                  <a:pt x="44180" y="52274"/>
                </a:lnTo>
                <a:lnTo>
                  <a:pt x="44130" y="52022"/>
                </a:lnTo>
                <a:lnTo>
                  <a:pt x="44067" y="51744"/>
                </a:lnTo>
                <a:lnTo>
                  <a:pt x="43902" y="51150"/>
                </a:lnTo>
                <a:lnTo>
                  <a:pt x="43700" y="50569"/>
                </a:lnTo>
                <a:lnTo>
                  <a:pt x="43498" y="50000"/>
                </a:lnTo>
                <a:lnTo>
                  <a:pt x="43258" y="49432"/>
                </a:lnTo>
                <a:lnTo>
                  <a:pt x="43005" y="48889"/>
                </a:lnTo>
                <a:lnTo>
                  <a:pt x="42740" y="48358"/>
                </a:lnTo>
                <a:lnTo>
                  <a:pt x="42449" y="47840"/>
                </a:lnTo>
                <a:lnTo>
                  <a:pt x="42134" y="47335"/>
                </a:lnTo>
                <a:lnTo>
                  <a:pt x="41805" y="46830"/>
                </a:lnTo>
                <a:lnTo>
                  <a:pt x="41451" y="46350"/>
                </a:lnTo>
                <a:lnTo>
                  <a:pt x="41085" y="45882"/>
                </a:lnTo>
                <a:lnTo>
                  <a:pt x="40706" y="45415"/>
                </a:lnTo>
                <a:lnTo>
                  <a:pt x="40302" y="44973"/>
                </a:lnTo>
                <a:lnTo>
                  <a:pt x="39885" y="44530"/>
                </a:lnTo>
                <a:lnTo>
                  <a:pt x="39455" y="44114"/>
                </a:lnTo>
                <a:lnTo>
                  <a:pt x="39013" y="43697"/>
                </a:lnTo>
                <a:lnTo>
                  <a:pt x="38647" y="43381"/>
                </a:lnTo>
                <a:lnTo>
                  <a:pt x="38280" y="43078"/>
                </a:lnTo>
                <a:lnTo>
                  <a:pt x="37901" y="42787"/>
                </a:lnTo>
                <a:lnTo>
                  <a:pt x="37522" y="42497"/>
                </a:lnTo>
                <a:lnTo>
                  <a:pt x="37131" y="42231"/>
                </a:lnTo>
                <a:lnTo>
                  <a:pt x="36726" y="41979"/>
                </a:lnTo>
                <a:lnTo>
                  <a:pt x="36322" y="41739"/>
                </a:lnTo>
                <a:lnTo>
                  <a:pt x="35905" y="41524"/>
                </a:lnTo>
                <a:lnTo>
                  <a:pt x="35476" y="41322"/>
                </a:lnTo>
                <a:lnTo>
                  <a:pt x="35046" y="41132"/>
                </a:lnTo>
                <a:lnTo>
                  <a:pt x="34604" y="40968"/>
                </a:lnTo>
                <a:lnTo>
                  <a:pt x="34149" y="40829"/>
                </a:lnTo>
                <a:lnTo>
                  <a:pt x="33694" y="40703"/>
                </a:lnTo>
                <a:lnTo>
                  <a:pt x="33214" y="40602"/>
                </a:lnTo>
                <a:lnTo>
                  <a:pt x="32734" y="40526"/>
                </a:lnTo>
                <a:lnTo>
                  <a:pt x="32241" y="40463"/>
                </a:lnTo>
                <a:lnTo>
                  <a:pt x="31799" y="40437"/>
                </a:lnTo>
                <a:lnTo>
                  <a:pt x="31357" y="40437"/>
                </a:lnTo>
                <a:lnTo>
                  <a:pt x="30928" y="40463"/>
                </a:lnTo>
                <a:lnTo>
                  <a:pt x="30498" y="40513"/>
                </a:lnTo>
                <a:lnTo>
                  <a:pt x="30081" y="40576"/>
                </a:lnTo>
                <a:lnTo>
                  <a:pt x="29677" y="40665"/>
                </a:lnTo>
                <a:lnTo>
                  <a:pt x="29273" y="40779"/>
                </a:lnTo>
                <a:lnTo>
                  <a:pt x="28881" y="40917"/>
                </a:lnTo>
                <a:lnTo>
                  <a:pt x="28489" y="41082"/>
                </a:lnTo>
                <a:lnTo>
                  <a:pt x="28110" y="41259"/>
                </a:lnTo>
                <a:lnTo>
                  <a:pt x="27744" y="41473"/>
                </a:lnTo>
                <a:lnTo>
                  <a:pt x="27378" y="41701"/>
                </a:lnTo>
                <a:lnTo>
                  <a:pt x="27011" y="41953"/>
                </a:lnTo>
                <a:lnTo>
                  <a:pt x="26657" y="42231"/>
                </a:lnTo>
                <a:lnTo>
                  <a:pt x="26316" y="42522"/>
                </a:lnTo>
                <a:lnTo>
                  <a:pt x="25975" y="42850"/>
                </a:lnTo>
                <a:lnTo>
                  <a:pt x="22463" y="36862"/>
                </a:lnTo>
                <a:lnTo>
                  <a:pt x="22817" y="36812"/>
                </a:lnTo>
                <a:lnTo>
                  <a:pt x="23171" y="36749"/>
                </a:lnTo>
                <a:lnTo>
                  <a:pt x="23512" y="36673"/>
                </a:lnTo>
                <a:lnTo>
                  <a:pt x="23840" y="36597"/>
                </a:lnTo>
                <a:lnTo>
                  <a:pt x="24156" y="36509"/>
                </a:lnTo>
                <a:lnTo>
                  <a:pt x="24459" y="36408"/>
                </a:lnTo>
                <a:lnTo>
                  <a:pt x="24762" y="36307"/>
                </a:lnTo>
                <a:lnTo>
                  <a:pt x="25040" y="36193"/>
                </a:lnTo>
                <a:lnTo>
                  <a:pt x="25318" y="36079"/>
                </a:lnTo>
                <a:lnTo>
                  <a:pt x="25584" y="35940"/>
                </a:lnTo>
                <a:lnTo>
                  <a:pt x="25836" y="35801"/>
                </a:lnTo>
                <a:lnTo>
                  <a:pt x="26076" y="35650"/>
                </a:lnTo>
                <a:lnTo>
                  <a:pt x="26316" y="35498"/>
                </a:lnTo>
                <a:lnTo>
                  <a:pt x="26531" y="35334"/>
                </a:lnTo>
                <a:lnTo>
                  <a:pt x="26758" y="35144"/>
                </a:lnTo>
                <a:lnTo>
                  <a:pt x="26961" y="34968"/>
                </a:lnTo>
                <a:lnTo>
                  <a:pt x="27163" y="34765"/>
                </a:lnTo>
                <a:lnTo>
                  <a:pt x="27352" y="34551"/>
                </a:lnTo>
                <a:lnTo>
                  <a:pt x="27529" y="34336"/>
                </a:lnTo>
                <a:lnTo>
                  <a:pt x="27706" y="34096"/>
                </a:lnTo>
                <a:lnTo>
                  <a:pt x="27870" y="33856"/>
                </a:lnTo>
                <a:lnTo>
                  <a:pt x="28034" y="33603"/>
                </a:lnTo>
                <a:lnTo>
                  <a:pt x="28173" y="33338"/>
                </a:lnTo>
                <a:lnTo>
                  <a:pt x="28325" y="33060"/>
                </a:lnTo>
                <a:lnTo>
                  <a:pt x="28464" y="32769"/>
                </a:lnTo>
                <a:lnTo>
                  <a:pt x="28590" y="32466"/>
                </a:lnTo>
                <a:lnTo>
                  <a:pt x="28717" y="32150"/>
                </a:lnTo>
                <a:lnTo>
                  <a:pt x="28830" y="31822"/>
                </a:lnTo>
                <a:lnTo>
                  <a:pt x="28944" y="31481"/>
                </a:lnTo>
                <a:lnTo>
                  <a:pt x="29058" y="31115"/>
                </a:lnTo>
                <a:lnTo>
                  <a:pt x="29159" y="30748"/>
                </a:lnTo>
                <a:lnTo>
                  <a:pt x="29260" y="30369"/>
                </a:lnTo>
                <a:lnTo>
                  <a:pt x="29285" y="30192"/>
                </a:lnTo>
                <a:lnTo>
                  <a:pt x="29310" y="30003"/>
                </a:lnTo>
                <a:lnTo>
                  <a:pt x="29323" y="29813"/>
                </a:lnTo>
                <a:lnTo>
                  <a:pt x="29323" y="29611"/>
                </a:lnTo>
                <a:lnTo>
                  <a:pt x="29310" y="29434"/>
                </a:lnTo>
                <a:lnTo>
                  <a:pt x="29285" y="29270"/>
                </a:lnTo>
                <a:lnTo>
                  <a:pt x="29260" y="29207"/>
                </a:lnTo>
                <a:lnTo>
                  <a:pt x="29235" y="29144"/>
                </a:lnTo>
                <a:lnTo>
                  <a:pt x="29197" y="29106"/>
                </a:lnTo>
                <a:lnTo>
                  <a:pt x="29159" y="29081"/>
                </a:lnTo>
                <a:lnTo>
                  <a:pt x="29020" y="29005"/>
                </a:lnTo>
                <a:lnTo>
                  <a:pt x="28843" y="28967"/>
                </a:lnTo>
                <a:lnTo>
                  <a:pt x="28666" y="28929"/>
                </a:lnTo>
                <a:lnTo>
                  <a:pt x="28477" y="28929"/>
                </a:lnTo>
                <a:lnTo>
                  <a:pt x="28274" y="28942"/>
                </a:lnTo>
                <a:lnTo>
                  <a:pt x="28085" y="28967"/>
                </a:lnTo>
                <a:lnTo>
                  <a:pt x="27908" y="29018"/>
                </a:lnTo>
                <a:lnTo>
                  <a:pt x="27757" y="29081"/>
                </a:lnTo>
                <a:lnTo>
                  <a:pt x="27239" y="29346"/>
                </a:lnTo>
                <a:lnTo>
                  <a:pt x="26733" y="29637"/>
                </a:lnTo>
                <a:lnTo>
                  <a:pt x="26253" y="29940"/>
                </a:lnTo>
                <a:lnTo>
                  <a:pt x="25786" y="30268"/>
                </a:lnTo>
                <a:lnTo>
                  <a:pt x="25356" y="30622"/>
                </a:lnTo>
                <a:lnTo>
                  <a:pt x="24927" y="30988"/>
                </a:lnTo>
                <a:lnTo>
                  <a:pt x="24724" y="31178"/>
                </a:lnTo>
                <a:lnTo>
                  <a:pt x="24535" y="31367"/>
                </a:lnTo>
                <a:lnTo>
                  <a:pt x="24345" y="31569"/>
                </a:lnTo>
                <a:lnTo>
                  <a:pt x="24156" y="31784"/>
                </a:lnTo>
                <a:lnTo>
                  <a:pt x="23979" y="31999"/>
                </a:lnTo>
                <a:lnTo>
                  <a:pt x="23802" y="32214"/>
                </a:lnTo>
                <a:lnTo>
                  <a:pt x="23625" y="32441"/>
                </a:lnTo>
                <a:lnTo>
                  <a:pt x="23474" y="32681"/>
                </a:lnTo>
                <a:lnTo>
                  <a:pt x="23309" y="32921"/>
                </a:lnTo>
                <a:lnTo>
                  <a:pt x="23158" y="33161"/>
                </a:lnTo>
                <a:lnTo>
                  <a:pt x="23006" y="33414"/>
                </a:lnTo>
                <a:lnTo>
                  <a:pt x="22867" y="33666"/>
                </a:lnTo>
                <a:lnTo>
                  <a:pt x="22741" y="33932"/>
                </a:lnTo>
                <a:lnTo>
                  <a:pt x="22615" y="34210"/>
                </a:lnTo>
                <a:lnTo>
                  <a:pt x="22488" y="34487"/>
                </a:lnTo>
                <a:lnTo>
                  <a:pt x="22375" y="34778"/>
                </a:lnTo>
                <a:lnTo>
                  <a:pt x="22261" y="35069"/>
                </a:lnTo>
                <a:lnTo>
                  <a:pt x="22160" y="35372"/>
                </a:lnTo>
                <a:lnTo>
                  <a:pt x="22059" y="35675"/>
                </a:lnTo>
                <a:lnTo>
                  <a:pt x="21970" y="35991"/>
                </a:lnTo>
                <a:lnTo>
                  <a:pt x="21705" y="35435"/>
                </a:lnTo>
                <a:lnTo>
                  <a:pt x="21452" y="34879"/>
                </a:lnTo>
                <a:lnTo>
                  <a:pt x="21200" y="34323"/>
                </a:lnTo>
                <a:lnTo>
                  <a:pt x="20972" y="33767"/>
                </a:lnTo>
                <a:lnTo>
                  <a:pt x="20745" y="33199"/>
                </a:lnTo>
                <a:lnTo>
                  <a:pt x="20530" y="32643"/>
                </a:lnTo>
                <a:lnTo>
                  <a:pt x="20328" y="32087"/>
                </a:lnTo>
                <a:lnTo>
                  <a:pt x="20138" y="31531"/>
                </a:lnTo>
                <a:lnTo>
                  <a:pt x="19949" y="30976"/>
                </a:lnTo>
                <a:lnTo>
                  <a:pt x="19772" y="30407"/>
                </a:lnTo>
                <a:lnTo>
                  <a:pt x="19608" y="29851"/>
                </a:lnTo>
                <a:lnTo>
                  <a:pt x="19456" y="29295"/>
                </a:lnTo>
                <a:lnTo>
                  <a:pt x="19305" y="28740"/>
                </a:lnTo>
                <a:lnTo>
                  <a:pt x="19166" y="28171"/>
                </a:lnTo>
                <a:lnTo>
                  <a:pt x="19039" y="27615"/>
                </a:lnTo>
                <a:lnTo>
                  <a:pt x="18926" y="27060"/>
                </a:lnTo>
                <a:lnTo>
                  <a:pt x="18812" y="26491"/>
                </a:lnTo>
                <a:lnTo>
                  <a:pt x="18698" y="25935"/>
                </a:lnTo>
                <a:lnTo>
                  <a:pt x="18610" y="25379"/>
                </a:lnTo>
                <a:lnTo>
                  <a:pt x="18521" y="24811"/>
                </a:lnTo>
                <a:lnTo>
                  <a:pt x="18370" y="23687"/>
                </a:lnTo>
                <a:lnTo>
                  <a:pt x="18243" y="22575"/>
                </a:lnTo>
                <a:lnTo>
                  <a:pt x="18142" y="21451"/>
                </a:lnTo>
                <a:lnTo>
                  <a:pt x="18079" y="20326"/>
                </a:lnTo>
                <a:lnTo>
                  <a:pt x="18041" y="19202"/>
                </a:lnTo>
                <a:lnTo>
                  <a:pt x="18016" y="18078"/>
                </a:lnTo>
                <a:lnTo>
                  <a:pt x="18016" y="16941"/>
                </a:lnTo>
                <a:lnTo>
                  <a:pt x="18041" y="15816"/>
                </a:lnTo>
                <a:lnTo>
                  <a:pt x="18092" y="14692"/>
                </a:lnTo>
                <a:lnTo>
                  <a:pt x="18155" y="13568"/>
                </a:lnTo>
                <a:lnTo>
                  <a:pt x="18231" y="12431"/>
                </a:lnTo>
                <a:lnTo>
                  <a:pt x="18332" y="11307"/>
                </a:lnTo>
                <a:lnTo>
                  <a:pt x="18446" y="10182"/>
                </a:lnTo>
                <a:lnTo>
                  <a:pt x="18559" y="9045"/>
                </a:lnTo>
                <a:lnTo>
                  <a:pt x="18698" y="7921"/>
                </a:lnTo>
                <a:lnTo>
                  <a:pt x="18850" y="6784"/>
                </a:lnTo>
                <a:lnTo>
                  <a:pt x="19001" y="5660"/>
                </a:lnTo>
                <a:lnTo>
                  <a:pt x="19166" y="4523"/>
                </a:lnTo>
                <a:lnTo>
                  <a:pt x="19519" y="2262"/>
                </a:lnTo>
                <a:lnTo>
                  <a:pt x="198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 rot="10800000">
            <a:off x="1171067" y="3232358"/>
            <a:ext cx="283382" cy="575658"/>
          </a:xfrm>
          <a:custGeom>
            <a:rect b="b" l="l" r="r" t="t"/>
            <a:pathLst>
              <a:path extrusionOk="0" h="84968" w="43397">
                <a:moveTo>
                  <a:pt x="25066" y="20718"/>
                </a:moveTo>
                <a:lnTo>
                  <a:pt x="28098" y="21842"/>
                </a:lnTo>
                <a:lnTo>
                  <a:pt x="27769" y="21893"/>
                </a:lnTo>
                <a:lnTo>
                  <a:pt x="27466" y="21918"/>
                </a:lnTo>
                <a:lnTo>
                  <a:pt x="26885" y="21918"/>
                </a:lnTo>
                <a:lnTo>
                  <a:pt x="26619" y="21893"/>
                </a:lnTo>
                <a:lnTo>
                  <a:pt x="26379" y="21868"/>
                </a:lnTo>
                <a:lnTo>
                  <a:pt x="26152" y="21817"/>
                </a:lnTo>
                <a:lnTo>
                  <a:pt x="25937" y="21754"/>
                </a:lnTo>
                <a:lnTo>
                  <a:pt x="25760" y="21666"/>
                </a:lnTo>
                <a:lnTo>
                  <a:pt x="25583" y="21577"/>
                </a:lnTo>
                <a:lnTo>
                  <a:pt x="25445" y="21476"/>
                </a:lnTo>
                <a:lnTo>
                  <a:pt x="25318" y="21350"/>
                </a:lnTo>
                <a:lnTo>
                  <a:pt x="25217" y="21211"/>
                </a:lnTo>
                <a:lnTo>
                  <a:pt x="25141" y="21059"/>
                </a:lnTo>
                <a:lnTo>
                  <a:pt x="25091" y="20895"/>
                </a:lnTo>
                <a:lnTo>
                  <a:pt x="25066" y="20718"/>
                </a:lnTo>
                <a:close/>
                <a:moveTo>
                  <a:pt x="32532" y="17421"/>
                </a:moveTo>
                <a:lnTo>
                  <a:pt x="33138" y="17434"/>
                </a:lnTo>
                <a:lnTo>
                  <a:pt x="33757" y="17472"/>
                </a:lnTo>
                <a:lnTo>
                  <a:pt x="34364" y="17522"/>
                </a:lnTo>
                <a:lnTo>
                  <a:pt x="34983" y="17611"/>
                </a:lnTo>
                <a:lnTo>
                  <a:pt x="35589" y="17724"/>
                </a:lnTo>
                <a:lnTo>
                  <a:pt x="36183" y="17876"/>
                </a:lnTo>
                <a:lnTo>
                  <a:pt x="36777" y="18040"/>
                </a:lnTo>
                <a:lnTo>
                  <a:pt x="37371" y="18242"/>
                </a:lnTo>
                <a:lnTo>
                  <a:pt x="37939" y="18457"/>
                </a:lnTo>
                <a:lnTo>
                  <a:pt x="38217" y="18583"/>
                </a:lnTo>
                <a:lnTo>
                  <a:pt x="38495" y="18710"/>
                </a:lnTo>
                <a:lnTo>
                  <a:pt x="38773" y="18849"/>
                </a:lnTo>
                <a:lnTo>
                  <a:pt x="39038" y="18987"/>
                </a:lnTo>
                <a:lnTo>
                  <a:pt x="39316" y="19139"/>
                </a:lnTo>
                <a:lnTo>
                  <a:pt x="39569" y="19291"/>
                </a:lnTo>
                <a:lnTo>
                  <a:pt x="39834" y="19455"/>
                </a:lnTo>
                <a:lnTo>
                  <a:pt x="40087" y="19632"/>
                </a:lnTo>
                <a:lnTo>
                  <a:pt x="40327" y="19809"/>
                </a:lnTo>
                <a:lnTo>
                  <a:pt x="40567" y="19998"/>
                </a:lnTo>
                <a:lnTo>
                  <a:pt x="40807" y="20188"/>
                </a:lnTo>
                <a:lnTo>
                  <a:pt x="41034" y="20377"/>
                </a:lnTo>
                <a:lnTo>
                  <a:pt x="41262" y="20592"/>
                </a:lnTo>
                <a:lnTo>
                  <a:pt x="41477" y="20794"/>
                </a:lnTo>
                <a:lnTo>
                  <a:pt x="41679" y="21021"/>
                </a:lnTo>
                <a:lnTo>
                  <a:pt x="41881" y="21249"/>
                </a:lnTo>
                <a:lnTo>
                  <a:pt x="42083" y="21476"/>
                </a:lnTo>
                <a:lnTo>
                  <a:pt x="42273" y="21716"/>
                </a:lnTo>
                <a:lnTo>
                  <a:pt x="41173" y="21880"/>
                </a:lnTo>
                <a:lnTo>
                  <a:pt x="40087" y="22007"/>
                </a:lnTo>
                <a:lnTo>
                  <a:pt x="39013" y="22108"/>
                </a:lnTo>
                <a:lnTo>
                  <a:pt x="38470" y="22146"/>
                </a:lnTo>
                <a:lnTo>
                  <a:pt x="37927" y="22184"/>
                </a:lnTo>
                <a:lnTo>
                  <a:pt x="37396" y="22209"/>
                </a:lnTo>
                <a:lnTo>
                  <a:pt x="36853" y="22221"/>
                </a:lnTo>
                <a:lnTo>
                  <a:pt x="35261" y="22221"/>
                </a:lnTo>
                <a:lnTo>
                  <a:pt x="34718" y="22196"/>
                </a:lnTo>
                <a:lnTo>
                  <a:pt x="34187" y="22171"/>
                </a:lnTo>
                <a:lnTo>
                  <a:pt x="33656" y="22133"/>
                </a:lnTo>
                <a:lnTo>
                  <a:pt x="33126" y="22082"/>
                </a:lnTo>
                <a:lnTo>
                  <a:pt x="32608" y="22032"/>
                </a:lnTo>
                <a:lnTo>
                  <a:pt x="32077" y="21969"/>
                </a:lnTo>
                <a:lnTo>
                  <a:pt x="31547" y="21893"/>
                </a:lnTo>
                <a:lnTo>
                  <a:pt x="31029" y="21805"/>
                </a:lnTo>
                <a:lnTo>
                  <a:pt x="30498" y="21704"/>
                </a:lnTo>
                <a:lnTo>
                  <a:pt x="29980" y="21602"/>
                </a:lnTo>
                <a:lnTo>
                  <a:pt x="29449" y="21489"/>
                </a:lnTo>
                <a:lnTo>
                  <a:pt x="28931" y="21362"/>
                </a:lnTo>
                <a:lnTo>
                  <a:pt x="28401" y="21223"/>
                </a:lnTo>
                <a:lnTo>
                  <a:pt x="27883" y="21072"/>
                </a:lnTo>
                <a:lnTo>
                  <a:pt x="27365" y="20908"/>
                </a:lnTo>
                <a:lnTo>
                  <a:pt x="26847" y="20731"/>
                </a:lnTo>
                <a:lnTo>
                  <a:pt x="26329" y="20554"/>
                </a:lnTo>
                <a:lnTo>
                  <a:pt x="25811" y="20352"/>
                </a:lnTo>
                <a:lnTo>
                  <a:pt x="25293" y="20150"/>
                </a:lnTo>
                <a:lnTo>
                  <a:pt x="25482" y="19960"/>
                </a:lnTo>
                <a:lnTo>
                  <a:pt x="25672" y="19783"/>
                </a:lnTo>
                <a:lnTo>
                  <a:pt x="25874" y="19606"/>
                </a:lnTo>
                <a:lnTo>
                  <a:pt x="26076" y="19442"/>
                </a:lnTo>
                <a:lnTo>
                  <a:pt x="26291" y="19278"/>
                </a:lnTo>
                <a:lnTo>
                  <a:pt x="26506" y="19126"/>
                </a:lnTo>
                <a:lnTo>
                  <a:pt x="26733" y="18975"/>
                </a:lnTo>
                <a:lnTo>
                  <a:pt x="26973" y="18836"/>
                </a:lnTo>
                <a:lnTo>
                  <a:pt x="27213" y="18710"/>
                </a:lnTo>
                <a:lnTo>
                  <a:pt x="27453" y="18583"/>
                </a:lnTo>
                <a:lnTo>
                  <a:pt x="27706" y="18457"/>
                </a:lnTo>
                <a:lnTo>
                  <a:pt x="27959" y="18343"/>
                </a:lnTo>
                <a:lnTo>
                  <a:pt x="28224" y="18242"/>
                </a:lnTo>
                <a:lnTo>
                  <a:pt x="28477" y="18141"/>
                </a:lnTo>
                <a:lnTo>
                  <a:pt x="28755" y="18040"/>
                </a:lnTo>
                <a:lnTo>
                  <a:pt x="29020" y="17952"/>
                </a:lnTo>
                <a:lnTo>
                  <a:pt x="29576" y="17800"/>
                </a:lnTo>
                <a:lnTo>
                  <a:pt x="30157" y="17674"/>
                </a:lnTo>
                <a:lnTo>
                  <a:pt x="30738" y="17573"/>
                </a:lnTo>
                <a:lnTo>
                  <a:pt x="31332" y="17497"/>
                </a:lnTo>
                <a:lnTo>
                  <a:pt x="31926" y="17446"/>
                </a:lnTo>
                <a:lnTo>
                  <a:pt x="32532" y="17421"/>
                </a:lnTo>
                <a:close/>
                <a:moveTo>
                  <a:pt x="22109" y="20276"/>
                </a:moveTo>
                <a:lnTo>
                  <a:pt x="22754" y="20301"/>
                </a:lnTo>
                <a:lnTo>
                  <a:pt x="23410" y="20352"/>
                </a:lnTo>
                <a:lnTo>
                  <a:pt x="24067" y="20415"/>
                </a:lnTo>
                <a:lnTo>
                  <a:pt x="23613" y="20895"/>
                </a:lnTo>
                <a:lnTo>
                  <a:pt x="23145" y="21362"/>
                </a:lnTo>
                <a:lnTo>
                  <a:pt x="22665" y="21805"/>
                </a:lnTo>
                <a:lnTo>
                  <a:pt x="22185" y="22221"/>
                </a:lnTo>
                <a:lnTo>
                  <a:pt x="21705" y="22626"/>
                </a:lnTo>
                <a:lnTo>
                  <a:pt x="21200" y="23017"/>
                </a:lnTo>
                <a:lnTo>
                  <a:pt x="20707" y="23371"/>
                </a:lnTo>
                <a:lnTo>
                  <a:pt x="20189" y="23725"/>
                </a:lnTo>
                <a:lnTo>
                  <a:pt x="19671" y="24053"/>
                </a:lnTo>
                <a:lnTo>
                  <a:pt x="19153" y="24356"/>
                </a:lnTo>
                <a:lnTo>
                  <a:pt x="18622" y="24647"/>
                </a:lnTo>
                <a:lnTo>
                  <a:pt x="18092" y="24912"/>
                </a:lnTo>
                <a:lnTo>
                  <a:pt x="17548" y="25165"/>
                </a:lnTo>
                <a:lnTo>
                  <a:pt x="16993" y="25405"/>
                </a:lnTo>
                <a:lnTo>
                  <a:pt x="16437" y="25620"/>
                </a:lnTo>
                <a:lnTo>
                  <a:pt x="15881" y="25822"/>
                </a:lnTo>
                <a:lnTo>
                  <a:pt x="15312" y="25999"/>
                </a:lnTo>
                <a:lnTo>
                  <a:pt x="14731" y="26163"/>
                </a:lnTo>
                <a:lnTo>
                  <a:pt x="14150" y="26314"/>
                </a:lnTo>
                <a:lnTo>
                  <a:pt x="13569" y="26441"/>
                </a:lnTo>
                <a:lnTo>
                  <a:pt x="12975" y="26554"/>
                </a:lnTo>
                <a:lnTo>
                  <a:pt x="12369" y="26656"/>
                </a:lnTo>
                <a:lnTo>
                  <a:pt x="11762" y="26744"/>
                </a:lnTo>
                <a:lnTo>
                  <a:pt x="11156" y="26807"/>
                </a:lnTo>
                <a:lnTo>
                  <a:pt x="10537" y="26858"/>
                </a:lnTo>
                <a:lnTo>
                  <a:pt x="9918" y="26896"/>
                </a:lnTo>
                <a:lnTo>
                  <a:pt x="9286" y="26908"/>
                </a:lnTo>
                <a:lnTo>
                  <a:pt x="8654" y="26921"/>
                </a:lnTo>
                <a:lnTo>
                  <a:pt x="8023" y="26908"/>
                </a:lnTo>
                <a:lnTo>
                  <a:pt x="7378" y="26883"/>
                </a:lnTo>
                <a:lnTo>
                  <a:pt x="6734" y="26845"/>
                </a:lnTo>
                <a:lnTo>
                  <a:pt x="6077" y="26782"/>
                </a:lnTo>
                <a:lnTo>
                  <a:pt x="6557" y="26390"/>
                </a:lnTo>
                <a:lnTo>
                  <a:pt x="7050" y="25999"/>
                </a:lnTo>
                <a:lnTo>
                  <a:pt x="7555" y="25620"/>
                </a:lnTo>
                <a:lnTo>
                  <a:pt x="8048" y="25253"/>
                </a:lnTo>
                <a:lnTo>
                  <a:pt x="8553" y="24887"/>
                </a:lnTo>
                <a:lnTo>
                  <a:pt x="9059" y="24533"/>
                </a:lnTo>
                <a:lnTo>
                  <a:pt x="9577" y="24205"/>
                </a:lnTo>
                <a:lnTo>
                  <a:pt x="10082" y="23864"/>
                </a:lnTo>
                <a:lnTo>
                  <a:pt x="10600" y="23548"/>
                </a:lnTo>
                <a:lnTo>
                  <a:pt x="11131" y="23245"/>
                </a:lnTo>
                <a:lnTo>
                  <a:pt x="11649" y="22954"/>
                </a:lnTo>
                <a:lnTo>
                  <a:pt x="12192" y="22676"/>
                </a:lnTo>
                <a:lnTo>
                  <a:pt x="12722" y="22411"/>
                </a:lnTo>
                <a:lnTo>
                  <a:pt x="13266" y="22158"/>
                </a:lnTo>
                <a:lnTo>
                  <a:pt x="13809" y="21918"/>
                </a:lnTo>
                <a:lnTo>
                  <a:pt x="14365" y="21691"/>
                </a:lnTo>
                <a:lnTo>
                  <a:pt x="14921" y="21476"/>
                </a:lnTo>
                <a:lnTo>
                  <a:pt x="15489" y="21287"/>
                </a:lnTo>
                <a:lnTo>
                  <a:pt x="16058" y="21110"/>
                </a:lnTo>
                <a:lnTo>
                  <a:pt x="16639" y="20946"/>
                </a:lnTo>
                <a:lnTo>
                  <a:pt x="17220" y="20794"/>
                </a:lnTo>
                <a:lnTo>
                  <a:pt x="17801" y="20668"/>
                </a:lnTo>
                <a:lnTo>
                  <a:pt x="18395" y="20554"/>
                </a:lnTo>
                <a:lnTo>
                  <a:pt x="19001" y="20466"/>
                </a:lnTo>
                <a:lnTo>
                  <a:pt x="19608" y="20390"/>
                </a:lnTo>
                <a:lnTo>
                  <a:pt x="20227" y="20327"/>
                </a:lnTo>
                <a:lnTo>
                  <a:pt x="20846" y="20289"/>
                </a:lnTo>
                <a:lnTo>
                  <a:pt x="21478" y="20276"/>
                </a:lnTo>
                <a:close/>
                <a:moveTo>
                  <a:pt x="25533" y="22424"/>
                </a:moveTo>
                <a:lnTo>
                  <a:pt x="26051" y="22449"/>
                </a:lnTo>
                <a:lnTo>
                  <a:pt x="26569" y="22487"/>
                </a:lnTo>
                <a:lnTo>
                  <a:pt x="27087" y="22537"/>
                </a:lnTo>
                <a:lnTo>
                  <a:pt x="27605" y="22626"/>
                </a:lnTo>
                <a:lnTo>
                  <a:pt x="28123" y="22727"/>
                </a:lnTo>
                <a:lnTo>
                  <a:pt x="28641" y="22866"/>
                </a:lnTo>
                <a:lnTo>
                  <a:pt x="29159" y="23005"/>
                </a:lnTo>
                <a:lnTo>
                  <a:pt x="29664" y="23182"/>
                </a:lnTo>
                <a:lnTo>
                  <a:pt x="30169" y="23371"/>
                </a:lnTo>
                <a:lnTo>
                  <a:pt x="30675" y="23586"/>
                </a:lnTo>
                <a:lnTo>
                  <a:pt x="31168" y="23813"/>
                </a:lnTo>
                <a:lnTo>
                  <a:pt x="31660" y="24053"/>
                </a:lnTo>
                <a:lnTo>
                  <a:pt x="32140" y="24318"/>
                </a:lnTo>
                <a:lnTo>
                  <a:pt x="32620" y="24609"/>
                </a:lnTo>
                <a:lnTo>
                  <a:pt x="33075" y="24912"/>
                </a:lnTo>
                <a:lnTo>
                  <a:pt x="33543" y="25228"/>
                </a:lnTo>
                <a:lnTo>
                  <a:pt x="33985" y="25569"/>
                </a:lnTo>
                <a:lnTo>
                  <a:pt x="34427" y="25923"/>
                </a:lnTo>
                <a:lnTo>
                  <a:pt x="34857" y="26289"/>
                </a:lnTo>
                <a:lnTo>
                  <a:pt x="35273" y="26668"/>
                </a:lnTo>
                <a:lnTo>
                  <a:pt x="35678" y="27060"/>
                </a:lnTo>
                <a:lnTo>
                  <a:pt x="36069" y="27477"/>
                </a:lnTo>
                <a:lnTo>
                  <a:pt x="36436" y="27894"/>
                </a:lnTo>
                <a:lnTo>
                  <a:pt x="36802" y="28336"/>
                </a:lnTo>
                <a:lnTo>
                  <a:pt x="37143" y="28778"/>
                </a:lnTo>
                <a:lnTo>
                  <a:pt x="37484" y="29245"/>
                </a:lnTo>
                <a:lnTo>
                  <a:pt x="37788" y="29713"/>
                </a:lnTo>
                <a:lnTo>
                  <a:pt x="38091" y="30193"/>
                </a:lnTo>
                <a:lnTo>
                  <a:pt x="38369" y="30685"/>
                </a:lnTo>
                <a:lnTo>
                  <a:pt x="38634" y="31191"/>
                </a:lnTo>
                <a:lnTo>
                  <a:pt x="38874" y="31709"/>
                </a:lnTo>
                <a:lnTo>
                  <a:pt x="38571" y="31658"/>
                </a:lnTo>
                <a:lnTo>
                  <a:pt x="38255" y="31582"/>
                </a:lnTo>
                <a:lnTo>
                  <a:pt x="37901" y="31481"/>
                </a:lnTo>
                <a:lnTo>
                  <a:pt x="37522" y="31367"/>
                </a:lnTo>
                <a:lnTo>
                  <a:pt x="37131" y="31229"/>
                </a:lnTo>
                <a:lnTo>
                  <a:pt x="36701" y="31064"/>
                </a:lnTo>
                <a:lnTo>
                  <a:pt x="36259" y="30875"/>
                </a:lnTo>
                <a:lnTo>
                  <a:pt x="35804" y="30673"/>
                </a:lnTo>
                <a:lnTo>
                  <a:pt x="35324" y="30458"/>
                </a:lnTo>
                <a:lnTo>
                  <a:pt x="34831" y="30218"/>
                </a:lnTo>
                <a:lnTo>
                  <a:pt x="34339" y="29965"/>
                </a:lnTo>
                <a:lnTo>
                  <a:pt x="33821" y="29700"/>
                </a:lnTo>
                <a:lnTo>
                  <a:pt x="33303" y="29409"/>
                </a:lnTo>
                <a:lnTo>
                  <a:pt x="32785" y="29119"/>
                </a:lnTo>
                <a:lnTo>
                  <a:pt x="32254" y="28803"/>
                </a:lnTo>
                <a:lnTo>
                  <a:pt x="31736" y="28475"/>
                </a:lnTo>
                <a:lnTo>
                  <a:pt x="31205" y="28146"/>
                </a:lnTo>
                <a:lnTo>
                  <a:pt x="30687" y="27805"/>
                </a:lnTo>
                <a:lnTo>
                  <a:pt x="30182" y="27451"/>
                </a:lnTo>
                <a:lnTo>
                  <a:pt x="29677" y="27085"/>
                </a:lnTo>
                <a:lnTo>
                  <a:pt x="29171" y="26719"/>
                </a:lnTo>
                <a:lnTo>
                  <a:pt x="28691" y="26352"/>
                </a:lnTo>
                <a:lnTo>
                  <a:pt x="28224" y="25961"/>
                </a:lnTo>
                <a:lnTo>
                  <a:pt x="27769" y="25582"/>
                </a:lnTo>
                <a:lnTo>
                  <a:pt x="27340" y="25190"/>
                </a:lnTo>
                <a:lnTo>
                  <a:pt x="26935" y="24799"/>
                </a:lnTo>
                <a:lnTo>
                  <a:pt x="26544" y="24407"/>
                </a:lnTo>
                <a:lnTo>
                  <a:pt x="26177" y="24015"/>
                </a:lnTo>
                <a:lnTo>
                  <a:pt x="25836" y="23611"/>
                </a:lnTo>
                <a:lnTo>
                  <a:pt x="25533" y="23219"/>
                </a:lnTo>
                <a:lnTo>
                  <a:pt x="25255" y="22828"/>
                </a:lnTo>
                <a:lnTo>
                  <a:pt x="25015" y="22436"/>
                </a:lnTo>
                <a:lnTo>
                  <a:pt x="25533" y="22424"/>
                </a:lnTo>
                <a:close/>
                <a:moveTo>
                  <a:pt x="19444" y="29991"/>
                </a:moveTo>
                <a:lnTo>
                  <a:pt x="20025" y="30003"/>
                </a:lnTo>
                <a:lnTo>
                  <a:pt x="20568" y="30028"/>
                </a:lnTo>
                <a:lnTo>
                  <a:pt x="21086" y="30079"/>
                </a:lnTo>
                <a:lnTo>
                  <a:pt x="21566" y="30155"/>
                </a:lnTo>
                <a:lnTo>
                  <a:pt x="21996" y="30243"/>
                </a:lnTo>
                <a:lnTo>
                  <a:pt x="22198" y="30294"/>
                </a:lnTo>
                <a:lnTo>
                  <a:pt x="22400" y="30357"/>
                </a:lnTo>
                <a:lnTo>
                  <a:pt x="21718" y="30837"/>
                </a:lnTo>
                <a:lnTo>
                  <a:pt x="21035" y="31292"/>
                </a:lnTo>
                <a:lnTo>
                  <a:pt x="20353" y="31721"/>
                </a:lnTo>
                <a:lnTo>
                  <a:pt x="19658" y="32125"/>
                </a:lnTo>
                <a:lnTo>
                  <a:pt x="18963" y="32517"/>
                </a:lnTo>
                <a:lnTo>
                  <a:pt x="18269" y="32883"/>
                </a:lnTo>
                <a:lnTo>
                  <a:pt x="17574" y="33224"/>
                </a:lnTo>
                <a:lnTo>
                  <a:pt x="16879" y="33540"/>
                </a:lnTo>
                <a:lnTo>
                  <a:pt x="16171" y="33843"/>
                </a:lnTo>
                <a:lnTo>
                  <a:pt x="15477" y="34121"/>
                </a:lnTo>
                <a:lnTo>
                  <a:pt x="14782" y="34374"/>
                </a:lnTo>
                <a:lnTo>
                  <a:pt x="14100" y="34601"/>
                </a:lnTo>
                <a:lnTo>
                  <a:pt x="13405" y="34816"/>
                </a:lnTo>
                <a:lnTo>
                  <a:pt x="12722" y="35006"/>
                </a:lnTo>
                <a:lnTo>
                  <a:pt x="12053" y="35170"/>
                </a:lnTo>
                <a:lnTo>
                  <a:pt x="11383" y="35321"/>
                </a:lnTo>
                <a:lnTo>
                  <a:pt x="10714" y="35435"/>
                </a:lnTo>
                <a:lnTo>
                  <a:pt x="10057" y="35536"/>
                </a:lnTo>
                <a:lnTo>
                  <a:pt x="9412" y="35625"/>
                </a:lnTo>
                <a:lnTo>
                  <a:pt x="8768" y="35675"/>
                </a:lnTo>
                <a:lnTo>
                  <a:pt x="8149" y="35726"/>
                </a:lnTo>
                <a:lnTo>
                  <a:pt x="7530" y="35738"/>
                </a:lnTo>
                <a:lnTo>
                  <a:pt x="6924" y="35738"/>
                </a:lnTo>
                <a:lnTo>
                  <a:pt x="6330" y="35713"/>
                </a:lnTo>
                <a:lnTo>
                  <a:pt x="5761" y="35663"/>
                </a:lnTo>
                <a:lnTo>
                  <a:pt x="5193" y="35599"/>
                </a:lnTo>
                <a:lnTo>
                  <a:pt x="4650" y="35511"/>
                </a:lnTo>
                <a:lnTo>
                  <a:pt x="4119" y="35397"/>
                </a:lnTo>
                <a:lnTo>
                  <a:pt x="3601" y="35271"/>
                </a:lnTo>
                <a:lnTo>
                  <a:pt x="3108" y="35119"/>
                </a:lnTo>
                <a:lnTo>
                  <a:pt x="2628" y="34943"/>
                </a:lnTo>
                <a:lnTo>
                  <a:pt x="2161" y="34753"/>
                </a:lnTo>
                <a:lnTo>
                  <a:pt x="2616" y="34437"/>
                </a:lnTo>
                <a:lnTo>
                  <a:pt x="3096" y="34134"/>
                </a:lnTo>
                <a:lnTo>
                  <a:pt x="3614" y="33831"/>
                </a:lnTo>
                <a:lnTo>
                  <a:pt x="4169" y="33540"/>
                </a:lnTo>
                <a:lnTo>
                  <a:pt x="4751" y="33262"/>
                </a:lnTo>
                <a:lnTo>
                  <a:pt x="5370" y="32984"/>
                </a:lnTo>
                <a:lnTo>
                  <a:pt x="6014" y="32719"/>
                </a:lnTo>
                <a:lnTo>
                  <a:pt x="6671" y="32454"/>
                </a:lnTo>
                <a:lnTo>
                  <a:pt x="7366" y="32214"/>
                </a:lnTo>
                <a:lnTo>
                  <a:pt x="8061" y="31974"/>
                </a:lnTo>
                <a:lnTo>
                  <a:pt x="8781" y="31746"/>
                </a:lnTo>
                <a:lnTo>
                  <a:pt x="9514" y="31532"/>
                </a:lnTo>
                <a:lnTo>
                  <a:pt x="10246" y="31330"/>
                </a:lnTo>
                <a:lnTo>
                  <a:pt x="10992" y="31140"/>
                </a:lnTo>
                <a:lnTo>
                  <a:pt x="11737" y="30963"/>
                </a:lnTo>
                <a:lnTo>
                  <a:pt x="12495" y="30799"/>
                </a:lnTo>
                <a:lnTo>
                  <a:pt x="13240" y="30647"/>
                </a:lnTo>
                <a:lnTo>
                  <a:pt x="13986" y="30508"/>
                </a:lnTo>
                <a:lnTo>
                  <a:pt x="14719" y="30382"/>
                </a:lnTo>
                <a:lnTo>
                  <a:pt x="15439" y="30281"/>
                </a:lnTo>
                <a:lnTo>
                  <a:pt x="16159" y="30193"/>
                </a:lnTo>
                <a:lnTo>
                  <a:pt x="16854" y="30117"/>
                </a:lnTo>
                <a:lnTo>
                  <a:pt x="17536" y="30054"/>
                </a:lnTo>
                <a:lnTo>
                  <a:pt x="18193" y="30016"/>
                </a:lnTo>
                <a:lnTo>
                  <a:pt x="18837" y="29991"/>
                </a:lnTo>
                <a:close/>
                <a:moveTo>
                  <a:pt x="26885" y="32833"/>
                </a:moveTo>
                <a:lnTo>
                  <a:pt x="27213" y="32845"/>
                </a:lnTo>
                <a:lnTo>
                  <a:pt x="27529" y="32858"/>
                </a:lnTo>
                <a:lnTo>
                  <a:pt x="27858" y="32883"/>
                </a:lnTo>
                <a:lnTo>
                  <a:pt x="28173" y="32921"/>
                </a:lnTo>
                <a:lnTo>
                  <a:pt x="28502" y="32972"/>
                </a:lnTo>
                <a:lnTo>
                  <a:pt x="28843" y="33022"/>
                </a:lnTo>
                <a:lnTo>
                  <a:pt x="29171" y="33086"/>
                </a:lnTo>
                <a:lnTo>
                  <a:pt x="29513" y="33161"/>
                </a:lnTo>
                <a:lnTo>
                  <a:pt x="30182" y="33326"/>
                </a:lnTo>
                <a:lnTo>
                  <a:pt x="30864" y="33515"/>
                </a:lnTo>
                <a:lnTo>
                  <a:pt x="31547" y="33742"/>
                </a:lnTo>
                <a:lnTo>
                  <a:pt x="32216" y="34008"/>
                </a:lnTo>
                <a:lnTo>
                  <a:pt x="32898" y="34286"/>
                </a:lnTo>
                <a:lnTo>
                  <a:pt x="33568" y="34601"/>
                </a:lnTo>
                <a:lnTo>
                  <a:pt x="34238" y="34930"/>
                </a:lnTo>
                <a:lnTo>
                  <a:pt x="34894" y="35284"/>
                </a:lnTo>
                <a:lnTo>
                  <a:pt x="35539" y="35663"/>
                </a:lnTo>
                <a:lnTo>
                  <a:pt x="36170" y="36067"/>
                </a:lnTo>
                <a:lnTo>
                  <a:pt x="36790" y="36484"/>
                </a:lnTo>
                <a:lnTo>
                  <a:pt x="37383" y="36913"/>
                </a:lnTo>
                <a:lnTo>
                  <a:pt x="37964" y="37368"/>
                </a:lnTo>
                <a:lnTo>
                  <a:pt x="38520" y="37823"/>
                </a:lnTo>
                <a:lnTo>
                  <a:pt x="39064" y="38303"/>
                </a:lnTo>
                <a:lnTo>
                  <a:pt x="39569" y="38795"/>
                </a:lnTo>
                <a:lnTo>
                  <a:pt x="40049" y="39301"/>
                </a:lnTo>
                <a:lnTo>
                  <a:pt x="40491" y="39806"/>
                </a:lnTo>
                <a:lnTo>
                  <a:pt x="40706" y="40071"/>
                </a:lnTo>
                <a:lnTo>
                  <a:pt x="40908" y="40324"/>
                </a:lnTo>
                <a:lnTo>
                  <a:pt x="41110" y="40589"/>
                </a:lnTo>
                <a:lnTo>
                  <a:pt x="41300" y="40855"/>
                </a:lnTo>
                <a:lnTo>
                  <a:pt x="41477" y="41120"/>
                </a:lnTo>
                <a:lnTo>
                  <a:pt x="41641" y="41385"/>
                </a:lnTo>
                <a:lnTo>
                  <a:pt x="41805" y="41650"/>
                </a:lnTo>
                <a:lnTo>
                  <a:pt x="41944" y="41916"/>
                </a:lnTo>
                <a:lnTo>
                  <a:pt x="41312" y="41764"/>
                </a:lnTo>
                <a:lnTo>
                  <a:pt x="40693" y="41600"/>
                </a:lnTo>
                <a:lnTo>
                  <a:pt x="40062" y="41423"/>
                </a:lnTo>
                <a:lnTo>
                  <a:pt x="39443" y="41246"/>
                </a:lnTo>
                <a:lnTo>
                  <a:pt x="38836" y="41057"/>
                </a:lnTo>
                <a:lnTo>
                  <a:pt x="38230" y="40855"/>
                </a:lnTo>
                <a:lnTo>
                  <a:pt x="37623" y="40652"/>
                </a:lnTo>
                <a:lnTo>
                  <a:pt x="37017" y="40438"/>
                </a:lnTo>
                <a:lnTo>
                  <a:pt x="36423" y="40223"/>
                </a:lnTo>
                <a:lnTo>
                  <a:pt x="35829" y="39996"/>
                </a:lnTo>
                <a:lnTo>
                  <a:pt x="35236" y="39768"/>
                </a:lnTo>
                <a:lnTo>
                  <a:pt x="34654" y="39516"/>
                </a:lnTo>
                <a:lnTo>
                  <a:pt x="33492" y="39023"/>
                </a:lnTo>
                <a:lnTo>
                  <a:pt x="32342" y="38492"/>
                </a:lnTo>
                <a:lnTo>
                  <a:pt x="31193" y="37936"/>
                </a:lnTo>
                <a:lnTo>
                  <a:pt x="30068" y="37368"/>
                </a:lnTo>
                <a:lnTo>
                  <a:pt x="28944" y="36762"/>
                </a:lnTo>
                <a:lnTo>
                  <a:pt x="27832" y="36155"/>
                </a:lnTo>
                <a:lnTo>
                  <a:pt x="26733" y="35511"/>
                </a:lnTo>
                <a:lnTo>
                  <a:pt x="25621" y="34867"/>
                </a:lnTo>
                <a:lnTo>
                  <a:pt x="24535" y="34197"/>
                </a:lnTo>
                <a:lnTo>
                  <a:pt x="23448" y="33528"/>
                </a:lnTo>
                <a:lnTo>
                  <a:pt x="23701" y="33401"/>
                </a:lnTo>
                <a:lnTo>
                  <a:pt x="23966" y="33300"/>
                </a:lnTo>
                <a:lnTo>
                  <a:pt x="24232" y="33199"/>
                </a:lnTo>
                <a:lnTo>
                  <a:pt x="24510" y="33123"/>
                </a:lnTo>
                <a:lnTo>
                  <a:pt x="24788" y="33048"/>
                </a:lnTo>
                <a:lnTo>
                  <a:pt x="25078" y="32984"/>
                </a:lnTo>
                <a:lnTo>
                  <a:pt x="25369" y="32934"/>
                </a:lnTo>
                <a:lnTo>
                  <a:pt x="25659" y="32896"/>
                </a:lnTo>
                <a:lnTo>
                  <a:pt x="25962" y="32871"/>
                </a:lnTo>
                <a:lnTo>
                  <a:pt x="26266" y="32845"/>
                </a:lnTo>
                <a:lnTo>
                  <a:pt x="26582" y="32833"/>
                </a:lnTo>
                <a:close/>
                <a:moveTo>
                  <a:pt x="19216" y="38593"/>
                </a:moveTo>
                <a:lnTo>
                  <a:pt x="19772" y="38619"/>
                </a:lnTo>
                <a:lnTo>
                  <a:pt x="20341" y="38644"/>
                </a:lnTo>
                <a:lnTo>
                  <a:pt x="20025" y="38934"/>
                </a:lnTo>
                <a:lnTo>
                  <a:pt x="19684" y="39225"/>
                </a:lnTo>
                <a:lnTo>
                  <a:pt x="19317" y="39516"/>
                </a:lnTo>
                <a:lnTo>
                  <a:pt x="18913" y="39793"/>
                </a:lnTo>
                <a:lnTo>
                  <a:pt x="18496" y="40071"/>
                </a:lnTo>
                <a:lnTo>
                  <a:pt x="18066" y="40337"/>
                </a:lnTo>
                <a:lnTo>
                  <a:pt x="17599" y="40602"/>
                </a:lnTo>
                <a:lnTo>
                  <a:pt x="17132" y="40855"/>
                </a:lnTo>
                <a:lnTo>
                  <a:pt x="16626" y="41095"/>
                </a:lnTo>
                <a:lnTo>
                  <a:pt x="16121" y="41335"/>
                </a:lnTo>
                <a:lnTo>
                  <a:pt x="15590" y="41562"/>
                </a:lnTo>
                <a:lnTo>
                  <a:pt x="15060" y="41777"/>
                </a:lnTo>
                <a:lnTo>
                  <a:pt x="14504" y="41979"/>
                </a:lnTo>
                <a:lnTo>
                  <a:pt x="13948" y="42168"/>
                </a:lnTo>
                <a:lnTo>
                  <a:pt x="13379" y="42345"/>
                </a:lnTo>
                <a:lnTo>
                  <a:pt x="12811" y="42509"/>
                </a:lnTo>
                <a:lnTo>
                  <a:pt x="12230" y="42648"/>
                </a:lnTo>
                <a:lnTo>
                  <a:pt x="11649" y="42787"/>
                </a:lnTo>
                <a:lnTo>
                  <a:pt x="11067" y="42901"/>
                </a:lnTo>
                <a:lnTo>
                  <a:pt x="10474" y="43002"/>
                </a:lnTo>
                <a:lnTo>
                  <a:pt x="9893" y="43091"/>
                </a:lnTo>
                <a:lnTo>
                  <a:pt x="9311" y="43154"/>
                </a:lnTo>
                <a:lnTo>
                  <a:pt x="8743" y="43192"/>
                </a:lnTo>
                <a:lnTo>
                  <a:pt x="8162" y="43217"/>
                </a:lnTo>
                <a:lnTo>
                  <a:pt x="7606" y="43230"/>
                </a:lnTo>
                <a:lnTo>
                  <a:pt x="7050" y="43217"/>
                </a:lnTo>
                <a:lnTo>
                  <a:pt x="6494" y="43179"/>
                </a:lnTo>
                <a:lnTo>
                  <a:pt x="5963" y="43116"/>
                </a:lnTo>
                <a:lnTo>
                  <a:pt x="5445" y="43040"/>
                </a:lnTo>
                <a:lnTo>
                  <a:pt x="4940" y="42926"/>
                </a:lnTo>
                <a:lnTo>
                  <a:pt x="4447" y="42800"/>
                </a:lnTo>
                <a:lnTo>
                  <a:pt x="3980" y="42648"/>
                </a:lnTo>
                <a:lnTo>
                  <a:pt x="4447" y="42383"/>
                </a:lnTo>
                <a:lnTo>
                  <a:pt x="4927" y="42130"/>
                </a:lnTo>
                <a:lnTo>
                  <a:pt x="5395" y="41878"/>
                </a:lnTo>
                <a:lnTo>
                  <a:pt x="5875" y="41638"/>
                </a:lnTo>
                <a:lnTo>
                  <a:pt x="6355" y="41410"/>
                </a:lnTo>
                <a:lnTo>
                  <a:pt x="6835" y="41183"/>
                </a:lnTo>
                <a:lnTo>
                  <a:pt x="7328" y="40968"/>
                </a:lnTo>
                <a:lnTo>
                  <a:pt x="7808" y="40766"/>
                </a:lnTo>
                <a:lnTo>
                  <a:pt x="8301" y="40564"/>
                </a:lnTo>
                <a:lnTo>
                  <a:pt x="8793" y="40375"/>
                </a:lnTo>
                <a:lnTo>
                  <a:pt x="9286" y="40198"/>
                </a:lnTo>
                <a:lnTo>
                  <a:pt x="9779" y="40033"/>
                </a:lnTo>
                <a:lnTo>
                  <a:pt x="10284" y="39869"/>
                </a:lnTo>
                <a:lnTo>
                  <a:pt x="10789" y="39718"/>
                </a:lnTo>
                <a:lnTo>
                  <a:pt x="11295" y="39579"/>
                </a:lnTo>
                <a:lnTo>
                  <a:pt x="11800" y="39440"/>
                </a:lnTo>
                <a:lnTo>
                  <a:pt x="12306" y="39326"/>
                </a:lnTo>
                <a:lnTo>
                  <a:pt x="12824" y="39212"/>
                </a:lnTo>
                <a:lnTo>
                  <a:pt x="13341" y="39099"/>
                </a:lnTo>
                <a:lnTo>
                  <a:pt x="13859" y="39010"/>
                </a:lnTo>
                <a:lnTo>
                  <a:pt x="14377" y="38922"/>
                </a:lnTo>
                <a:lnTo>
                  <a:pt x="14908" y="38846"/>
                </a:lnTo>
                <a:lnTo>
                  <a:pt x="15426" y="38783"/>
                </a:lnTo>
                <a:lnTo>
                  <a:pt x="15957" y="38732"/>
                </a:lnTo>
                <a:lnTo>
                  <a:pt x="16500" y="38682"/>
                </a:lnTo>
                <a:lnTo>
                  <a:pt x="17031" y="38644"/>
                </a:lnTo>
                <a:lnTo>
                  <a:pt x="17574" y="38619"/>
                </a:lnTo>
                <a:lnTo>
                  <a:pt x="18117" y="38606"/>
                </a:lnTo>
                <a:lnTo>
                  <a:pt x="18673" y="38593"/>
                </a:lnTo>
                <a:close/>
                <a:moveTo>
                  <a:pt x="23840" y="41663"/>
                </a:moveTo>
                <a:lnTo>
                  <a:pt x="24307" y="41676"/>
                </a:lnTo>
                <a:lnTo>
                  <a:pt x="24762" y="41714"/>
                </a:lnTo>
                <a:lnTo>
                  <a:pt x="25217" y="41751"/>
                </a:lnTo>
                <a:lnTo>
                  <a:pt x="25672" y="41815"/>
                </a:lnTo>
                <a:lnTo>
                  <a:pt x="26114" y="41890"/>
                </a:lnTo>
                <a:lnTo>
                  <a:pt x="26556" y="41992"/>
                </a:lnTo>
                <a:lnTo>
                  <a:pt x="26986" y="42093"/>
                </a:lnTo>
                <a:lnTo>
                  <a:pt x="27403" y="42206"/>
                </a:lnTo>
                <a:lnTo>
                  <a:pt x="27832" y="42333"/>
                </a:lnTo>
                <a:lnTo>
                  <a:pt x="28249" y="42484"/>
                </a:lnTo>
                <a:lnTo>
                  <a:pt x="28653" y="42636"/>
                </a:lnTo>
                <a:lnTo>
                  <a:pt x="29058" y="42800"/>
                </a:lnTo>
                <a:lnTo>
                  <a:pt x="29462" y="42977"/>
                </a:lnTo>
                <a:lnTo>
                  <a:pt x="29854" y="43166"/>
                </a:lnTo>
                <a:lnTo>
                  <a:pt x="30258" y="43356"/>
                </a:lnTo>
                <a:lnTo>
                  <a:pt x="30637" y="43571"/>
                </a:lnTo>
                <a:lnTo>
                  <a:pt x="31029" y="43785"/>
                </a:lnTo>
                <a:lnTo>
                  <a:pt x="31408" y="44013"/>
                </a:lnTo>
                <a:lnTo>
                  <a:pt x="31787" y="44240"/>
                </a:lnTo>
                <a:lnTo>
                  <a:pt x="32166" y="44493"/>
                </a:lnTo>
                <a:lnTo>
                  <a:pt x="32911" y="44998"/>
                </a:lnTo>
                <a:lnTo>
                  <a:pt x="33644" y="45529"/>
                </a:lnTo>
                <a:lnTo>
                  <a:pt x="34364" y="46084"/>
                </a:lnTo>
                <a:lnTo>
                  <a:pt x="33454" y="46135"/>
                </a:lnTo>
                <a:lnTo>
                  <a:pt x="32999" y="46148"/>
                </a:lnTo>
                <a:lnTo>
                  <a:pt x="32102" y="46148"/>
                </a:lnTo>
                <a:lnTo>
                  <a:pt x="31660" y="46135"/>
                </a:lnTo>
                <a:lnTo>
                  <a:pt x="31205" y="46110"/>
                </a:lnTo>
                <a:lnTo>
                  <a:pt x="30763" y="46084"/>
                </a:lnTo>
                <a:lnTo>
                  <a:pt x="30334" y="46034"/>
                </a:lnTo>
                <a:lnTo>
                  <a:pt x="29892" y="45996"/>
                </a:lnTo>
                <a:lnTo>
                  <a:pt x="29449" y="45933"/>
                </a:lnTo>
                <a:lnTo>
                  <a:pt x="29020" y="45870"/>
                </a:lnTo>
                <a:lnTo>
                  <a:pt x="28590" y="45781"/>
                </a:lnTo>
                <a:lnTo>
                  <a:pt x="28161" y="45693"/>
                </a:lnTo>
                <a:lnTo>
                  <a:pt x="27731" y="45592"/>
                </a:lnTo>
                <a:lnTo>
                  <a:pt x="27314" y="45478"/>
                </a:lnTo>
                <a:lnTo>
                  <a:pt x="26897" y="45364"/>
                </a:lnTo>
                <a:lnTo>
                  <a:pt x="26468" y="45225"/>
                </a:lnTo>
                <a:lnTo>
                  <a:pt x="26051" y="45074"/>
                </a:lnTo>
                <a:lnTo>
                  <a:pt x="25647" y="44922"/>
                </a:lnTo>
                <a:lnTo>
                  <a:pt x="25230" y="44745"/>
                </a:lnTo>
                <a:lnTo>
                  <a:pt x="24825" y="44556"/>
                </a:lnTo>
                <a:lnTo>
                  <a:pt x="24421" y="44366"/>
                </a:lnTo>
                <a:lnTo>
                  <a:pt x="24017" y="44152"/>
                </a:lnTo>
                <a:lnTo>
                  <a:pt x="23613" y="43924"/>
                </a:lnTo>
                <a:lnTo>
                  <a:pt x="23208" y="43684"/>
                </a:lnTo>
                <a:lnTo>
                  <a:pt x="22817" y="43432"/>
                </a:lnTo>
                <a:lnTo>
                  <a:pt x="22425" y="43154"/>
                </a:lnTo>
                <a:lnTo>
                  <a:pt x="22033" y="42876"/>
                </a:lnTo>
                <a:lnTo>
                  <a:pt x="21642" y="42573"/>
                </a:lnTo>
                <a:lnTo>
                  <a:pt x="21250" y="42257"/>
                </a:lnTo>
                <a:lnTo>
                  <a:pt x="20871" y="41928"/>
                </a:lnTo>
                <a:lnTo>
                  <a:pt x="21389" y="41840"/>
                </a:lnTo>
                <a:lnTo>
                  <a:pt x="21894" y="41764"/>
                </a:lnTo>
                <a:lnTo>
                  <a:pt x="22387" y="41714"/>
                </a:lnTo>
                <a:lnTo>
                  <a:pt x="22880" y="41676"/>
                </a:lnTo>
                <a:lnTo>
                  <a:pt x="23360" y="41663"/>
                </a:lnTo>
                <a:close/>
                <a:moveTo>
                  <a:pt x="2439" y="47247"/>
                </a:moveTo>
                <a:lnTo>
                  <a:pt x="3020" y="47272"/>
                </a:lnTo>
                <a:lnTo>
                  <a:pt x="3588" y="47297"/>
                </a:lnTo>
                <a:lnTo>
                  <a:pt x="4157" y="47348"/>
                </a:lnTo>
                <a:lnTo>
                  <a:pt x="4713" y="47424"/>
                </a:lnTo>
                <a:lnTo>
                  <a:pt x="5256" y="47499"/>
                </a:lnTo>
                <a:lnTo>
                  <a:pt x="5799" y="47588"/>
                </a:lnTo>
                <a:lnTo>
                  <a:pt x="6342" y="47701"/>
                </a:lnTo>
                <a:lnTo>
                  <a:pt x="6873" y="47815"/>
                </a:lnTo>
                <a:lnTo>
                  <a:pt x="7391" y="47954"/>
                </a:lnTo>
                <a:lnTo>
                  <a:pt x="7896" y="48106"/>
                </a:lnTo>
                <a:lnTo>
                  <a:pt x="8414" y="48270"/>
                </a:lnTo>
                <a:lnTo>
                  <a:pt x="8907" y="48434"/>
                </a:lnTo>
                <a:lnTo>
                  <a:pt x="9400" y="48624"/>
                </a:lnTo>
                <a:lnTo>
                  <a:pt x="9893" y="48826"/>
                </a:lnTo>
                <a:lnTo>
                  <a:pt x="10373" y="49041"/>
                </a:lnTo>
                <a:lnTo>
                  <a:pt x="10853" y="49268"/>
                </a:lnTo>
                <a:lnTo>
                  <a:pt x="11320" y="49495"/>
                </a:lnTo>
                <a:lnTo>
                  <a:pt x="11788" y="49748"/>
                </a:lnTo>
                <a:lnTo>
                  <a:pt x="12255" y="50013"/>
                </a:lnTo>
                <a:lnTo>
                  <a:pt x="12697" y="50279"/>
                </a:lnTo>
                <a:lnTo>
                  <a:pt x="13152" y="50569"/>
                </a:lnTo>
                <a:lnTo>
                  <a:pt x="13594" y="50860"/>
                </a:lnTo>
                <a:lnTo>
                  <a:pt x="14036" y="51163"/>
                </a:lnTo>
                <a:lnTo>
                  <a:pt x="14479" y="51479"/>
                </a:lnTo>
                <a:lnTo>
                  <a:pt x="14908" y="51794"/>
                </a:lnTo>
                <a:lnTo>
                  <a:pt x="15325" y="52136"/>
                </a:lnTo>
                <a:lnTo>
                  <a:pt x="15755" y="52477"/>
                </a:lnTo>
                <a:lnTo>
                  <a:pt x="16171" y="52830"/>
                </a:lnTo>
                <a:lnTo>
                  <a:pt x="16588" y="53197"/>
                </a:lnTo>
                <a:lnTo>
                  <a:pt x="16993" y="53563"/>
                </a:lnTo>
                <a:lnTo>
                  <a:pt x="17410" y="53942"/>
                </a:lnTo>
                <a:lnTo>
                  <a:pt x="17814" y="54334"/>
                </a:lnTo>
                <a:lnTo>
                  <a:pt x="17586" y="54359"/>
                </a:lnTo>
                <a:lnTo>
                  <a:pt x="17372" y="54384"/>
                </a:lnTo>
                <a:lnTo>
                  <a:pt x="16904" y="54397"/>
                </a:lnTo>
                <a:lnTo>
                  <a:pt x="16424" y="54397"/>
                </a:lnTo>
                <a:lnTo>
                  <a:pt x="15919" y="54359"/>
                </a:lnTo>
                <a:lnTo>
                  <a:pt x="15388" y="54296"/>
                </a:lnTo>
                <a:lnTo>
                  <a:pt x="14845" y="54207"/>
                </a:lnTo>
                <a:lnTo>
                  <a:pt x="14289" y="54106"/>
                </a:lnTo>
                <a:lnTo>
                  <a:pt x="13721" y="53967"/>
                </a:lnTo>
                <a:lnTo>
                  <a:pt x="13139" y="53816"/>
                </a:lnTo>
                <a:lnTo>
                  <a:pt x="12558" y="53651"/>
                </a:lnTo>
                <a:lnTo>
                  <a:pt x="11964" y="53462"/>
                </a:lnTo>
                <a:lnTo>
                  <a:pt x="11371" y="53247"/>
                </a:lnTo>
                <a:lnTo>
                  <a:pt x="10777" y="53032"/>
                </a:lnTo>
                <a:lnTo>
                  <a:pt x="10183" y="52792"/>
                </a:lnTo>
                <a:lnTo>
                  <a:pt x="9589" y="52540"/>
                </a:lnTo>
                <a:lnTo>
                  <a:pt x="9008" y="52274"/>
                </a:lnTo>
                <a:lnTo>
                  <a:pt x="8440" y="51997"/>
                </a:lnTo>
                <a:lnTo>
                  <a:pt x="7871" y="51706"/>
                </a:lnTo>
                <a:lnTo>
                  <a:pt x="7328" y="51415"/>
                </a:lnTo>
                <a:lnTo>
                  <a:pt x="6785" y="51112"/>
                </a:lnTo>
                <a:lnTo>
                  <a:pt x="6279" y="50796"/>
                </a:lnTo>
                <a:lnTo>
                  <a:pt x="5774" y="50481"/>
                </a:lnTo>
                <a:lnTo>
                  <a:pt x="5307" y="50165"/>
                </a:lnTo>
                <a:lnTo>
                  <a:pt x="4852" y="49836"/>
                </a:lnTo>
                <a:lnTo>
                  <a:pt x="4435" y="49508"/>
                </a:lnTo>
                <a:lnTo>
                  <a:pt x="4043" y="49179"/>
                </a:lnTo>
                <a:lnTo>
                  <a:pt x="3689" y="48851"/>
                </a:lnTo>
                <a:lnTo>
                  <a:pt x="3361" y="48523"/>
                </a:lnTo>
                <a:lnTo>
                  <a:pt x="3070" y="48207"/>
                </a:lnTo>
                <a:lnTo>
                  <a:pt x="2818" y="47878"/>
                </a:lnTo>
                <a:lnTo>
                  <a:pt x="2704" y="47714"/>
                </a:lnTo>
                <a:lnTo>
                  <a:pt x="2603" y="47562"/>
                </a:lnTo>
                <a:lnTo>
                  <a:pt x="2514" y="47398"/>
                </a:lnTo>
                <a:lnTo>
                  <a:pt x="2439" y="47247"/>
                </a:lnTo>
                <a:close/>
                <a:moveTo>
                  <a:pt x="32772" y="51340"/>
                </a:moveTo>
                <a:lnTo>
                  <a:pt x="33416" y="51365"/>
                </a:lnTo>
                <a:lnTo>
                  <a:pt x="34048" y="51403"/>
                </a:lnTo>
                <a:lnTo>
                  <a:pt x="34692" y="51453"/>
                </a:lnTo>
                <a:lnTo>
                  <a:pt x="35324" y="51517"/>
                </a:lnTo>
                <a:lnTo>
                  <a:pt x="35968" y="51605"/>
                </a:lnTo>
                <a:lnTo>
                  <a:pt x="36600" y="51706"/>
                </a:lnTo>
                <a:lnTo>
                  <a:pt x="37244" y="51820"/>
                </a:lnTo>
                <a:lnTo>
                  <a:pt x="37889" y="51959"/>
                </a:lnTo>
                <a:lnTo>
                  <a:pt x="38520" y="52123"/>
                </a:lnTo>
                <a:lnTo>
                  <a:pt x="39165" y="52300"/>
                </a:lnTo>
                <a:lnTo>
                  <a:pt x="39809" y="52502"/>
                </a:lnTo>
                <a:lnTo>
                  <a:pt x="40441" y="52717"/>
                </a:lnTo>
                <a:lnTo>
                  <a:pt x="40264" y="52919"/>
                </a:lnTo>
                <a:lnTo>
                  <a:pt x="40062" y="53121"/>
                </a:lnTo>
                <a:lnTo>
                  <a:pt x="39859" y="53310"/>
                </a:lnTo>
                <a:lnTo>
                  <a:pt x="39657" y="53500"/>
                </a:lnTo>
                <a:lnTo>
                  <a:pt x="39430" y="53677"/>
                </a:lnTo>
                <a:lnTo>
                  <a:pt x="39203" y="53854"/>
                </a:lnTo>
                <a:lnTo>
                  <a:pt x="38962" y="54018"/>
                </a:lnTo>
                <a:lnTo>
                  <a:pt x="38722" y="54169"/>
                </a:lnTo>
                <a:lnTo>
                  <a:pt x="38470" y="54334"/>
                </a:lnTo>
                <a:lnTo>
                  <a:pt x="38204" y="54473"/>
                </a:lnTo>
                <a:lnTo>
                  <a:pt x="37939" y="54624"/>
                </a:lnTo>
                <a:lnTo>
                  <a:pt x="37661" y="54750"/>
                </a:lnTo>
                <a:lnTo>
                  <a:pt x="37383" y="54877"/>
                </a:lnTo>
                <a:lnTo>
                  <a:pt x="37093" y="55003"/>
                </a:lnTo>
                <a:lnTo>
                  <a:pt x="36802" y="55117"/>
                </a:lnTo>
                <a:lnTo>
                  <a:pt x="36499" y="55231"/>
                </a:lnTo>
                <a:lnTo>
                  <a:pt x="36196" y="55332"/>
                </a:lnTo>
                <a:lnTo>
                  <a:pt x="35893" y="55433"/>
                </a:lnTo>
                <a:lnTo>
                  <a:pt x="35248" y="55609"/>
                </a:lnTo>
                <a:lnTo>
                  <a:pt x="34591" y="55761"/>
                </a:lnTo>
                <a:lnTo>
                  <a:pt x="33922" y="55887"/>
                </a:lnTo>
                <a:lnTo>
                  <a:pt x="33227" y="55988"/>
                </a:lnTo>
                <a:lnTo>
                  <a:pt x="32519" y="56064"/>
                </a:lnTo>
                <a:lnTo>
                  <a:pt x="31812" y="56115"/>
                </a:lnTo>
                <a:lnTo>
                  <a:pt x="31092" y="56140"/>
                </a:lnTo>
                <a:lnTo>
                  <a:pt x="30359" y="56140"/>
                </a:lnTo>
                <a:lnTo>
                  <a:pt x="29626" y="56115"/>
                </a:lnTo>
                <a:lnTo>
                  <a:pt x="28881" y="56064"/>
                </a:lnTo>
                <a:lnTo>
                  <a:pt x="28135" y="55988"/>
                </a:lnTo>
                <a:lnTo>
                  <a:pt x="27403" y="55887"/>
                </a:lnTo>
                <a:lnTo>
                  <a:pt x="26657" y="55748"/>
                </a:lnTo>
                <a:lnTo>
                  <a:pt x="25925" y="55597"/>
                </a:lnTo>
                <a:lnTo>
                  <a:pt x="25204" y="55420"/>
                </a:lnTo>
                <a:lnTo>
                  <a:pt x="24484" y="55205"/>
                </a:lnTo>
                <a:lnTo>
                  <a:pt x="23777" y="54978"/>
                </a:lnTo>
                <a:lnTo>
                  <a:pt x="23082" y="54713"/>
                </a:lnTo>
                <a:lnTo>
                  <a:pt x="22741" y="54574"/>
                </a:lnTo>
                <a:lnTo>
                  <a:pt x="22400" y="54422"/>
                </a:lnTo>
                <a:lnTo>
                  <a:pt x="22059" y="54270"/>
                </a:lnTo>
                <a:lnTo>
                  <a:pt x="21730" y="54119"/>
                </a:lnTo>
                <a:lnTo>
                  <a:pt x="21414" y="53942"/>
                </a:lnTo>
                <a:lnTo>
                  <a:pt x="21086" y="53778"/>
                </a:lnTo>
                <a:lnTo>
                  <a:pt x="20770" y="53588"/>
                </a:lnTo>
                <a:lnTo>
                  <a:pt x="20467" y="53411"/>
                </a:lnTo>
                <a:lnTo>
                  <a:pt x="20151" y="53209"/>
                </a:lnTo>
                <a:lnTo>
                  <a:pt x="19860" y="53020"/>
                </a:lnTo>
                <a:lnTo>
                  <a:pt x="21174" y="52742"/>
                </a:lnTo>
                <a:lnTo>
                  <a:pt x="22476" y="52489"/>
                </a:lnTo>
                <a:lnTo>
                  <a:pt x="23777" y="52237"/>
                </a:lnTo>
                <a:lnTo>
                  <a:pt x="25078" y="52009"/>
                </a:lnTo>
                <a:lnTo>
                  <a:pt x="26367" y="51807"/>
                </a:lnTo>
                <a:lnTo>
                  <a:pt x="27011" y="51719"/>
                </a:lnTo>
                <a:lnTo>
                  <a:pt x="27655" y="51630"/>
                </a:lnTo>
                <a:lnTo>
                  <a:pt x="28300" y="51554"/>
                </a:lnTo>
                <a:lnTo>
                  <a:pt x="28944" y="51491"/>
                </a:lnTo>
                <a:lnTo>
                  <a:pt x="29576" y="51441"/>
                </a:lnTo>
                <a:lnTo>
                  <a:pt x="30220" y="51403"/>
                </a:lnTo>
                <a:lnTo>
                  <a:pt x="30864" y="51365"/>
                </a:lnTo>
                <a:lnTo>
                  <a:pt x="31496" y="51340"/>
                </a:lnTo>
                <a:close/>
                <a:moveTo>
                  <a:pt x="24219" y="60284"/>
                </a:moveTo>
                <a:lnTo>
                  <a:pt x="24788" y="60296"/>
                </a:lnTo>
                <a:lnTo>
                  <a:pt x="25394" y="60309"/>
                </a:lnTo>
                <a:lnTo>
                  <a:pt x="26000" y="60334"/>
                </a:lnTo>
                <a:lnTo>
                  <a:pt x="26632" y="60359"/>
                </a:lnTo>
                <a:lnTo>
                  <a:pt x="27264" y="60410"/>
                </a:lnTo>
                <a:lnTo>
                  <a:pt x="27908" y="60460"/>
                </a:lnTo>
                <a:lnTo>
                  <a:pt x="28565" y="60524"/>
                </a:lnTo>
                <a:lnTo>
                  <a:pt x="29209" y="60587"/>
                </a:lnTo>
                <a:lnTo>
                  <a:pt x="30511" y="60738"/>
                </a:lnTo>
                <a:lnTo>
                  <a:pt x="31155" y="60839"/>
                </a:lnTo>
                <a:lnTo>
                  <a:pt x="31799" y="60928"/>
                </a:lnTo>
                <a:lnTo>
                  <a:pt x="32431" y="61029"/>
                </a:lnTo>
                <a:lnTo>
                  <a:pt x="33037" y="61143"/>
                </a:lnTo>
                <a:lnTo>
                  <a:pt x="33644" y="61256"/>
                </a:lnTo>
                <a:lnTo>
                  <a:pt x="34225" y="61383"/>
                </a:lnTo>
                <a:lnTo>
                  <a:pt x="34781" y="61496"/>
                </a:lnTo>
                <a:lnTo>
                  <a:pt x="35324" y="61635"/>
                </a:lnTo>
                <a:lnTo>
                  <a:pt x="35829" y="61774"/>
                </a:lnTo>
                <a:lnTo>
                  <a:pt x="36309" y="61913"/>
                </a:lnTo>
                <a:lnTo>
                  <a:pt x="36764" y="62052"/>
                </a:lnTo>
                <a:lnTo>
                  <a:pt x="37181" y="62204"/>
                </a:lnTo>
                <a:lnTo>
                  <a:pt x="37560" y="62355"/>
                </a:lnTo>
                <a:lnTo>
                  <a:pt x="37901" y="62507"/>
                </a:lnTo>
                <a:lnTo>
                  <a:pt x="37712" y="62633"/>
                </a:lnTo>
                <a:lnTo>
                  <a:pt x="37522" y="62747"/>
                </a:lnTo>
                <a:lnTo>
                  <a:pt x="37105" y="62974"/>
                </a:lnTo>
                <a:lnTo>
                  <a:pt x="36663" y="63176"/>
                </a:lnTo>
                <a:lnTo>
                  <a:pt x="36196" y="63353"/>
                </a:lnTo>
                <a:lnTo>
                  <a:pt x="35716" y="63530"/>
                </a:lnTo>
                <a:lnTo>
                  <a:pt x="35210" y="63669"/>
                </a:lnTo>
                <a:lnTo>
                  <a:pt x="34680" y="63795"/>
                </a:lnTo>
                <a:lnTo>
                  <a:pt x="34136" y="63909"/>
                </a:lnTo>
                <a:lnTo>
                  <a:pt x="33581" y="63998"/>
                </a:lnTo>
                <a:lnTo>
                  <a:pt x="33012" y="64061"/>
                </a:lnTo>
                <a:lnTo>
                  <a:pt x="32431" y="64111"/>
                </a:lnTo>
                <a:lnTo>
                  <a:pt x="31837" y="64149"/>
                </a:lnTo>
                <a:lnTo>
                  <a:pt x="30637" y="64149"/>
                </a:lnTo>
                <a:lnTo>
                  <a:pt x="30031" y="64124"/>
                </a:lnTo>
                <a:lnTo>
                  <a:pt x="29411" y="64073"/>
                </a:lnTo>
                <a:lnTo>
                  <a:pt x="28792" y="63998"/>
                </a:lnTo>
                <a:lnTo>
                  <a:pt x="28186" y="63922"/>
                </a:lnTo>
                <a:lnTo>
                  <a:pt x="27567" y="63808"/>
                </a:lnTo>
                <a:lnTo>
                  <a:pt x="26961" y="63682"/>
                </a:lnTo>
                <a:lnTo>
                  <a:pt x="26354" y="63543"/>
                </a:lnTo>
                <a:lnTo>
                  <a:pt x="25760" y="63366"/>
                </a:lnTo>
                <a:lnTo>
                  <a:pt x="25167" y="63189"/>
                </a:lnTo>
                <a:lnTo>
                  <a:pt x="24598" y="62974"/>
                </a:lnTo>
                <a:lnTo>
                  <a:pt x="24030" y="62760"/>
                </a:lnTo>
                <a:lnTo>
                  <a:pt x="23474" y="62507"/>
                </a:lnTo>
                <a:lnTo>
                  <a:pt x="22943" y="62242"/>
                </a:lnTo>
                <a:lnTo>
                  <a:pt x="22425" y="61964"/>
                </a:lnTo>
                <a:lnTo>
                  <a:pt x="21920" y="61648"/>
                </a:lnTo>
                <a:lnTo>
                  <a:pt x="21452" y="61332"/>
                </a:lnTo>
                <a:lnTo>
                  <a:pt x="21212" y="61155"/>
                </a:lnTo>
                <a:lnTo>
                  <a:pt x="20997" y="60978"/>
                </a:lnTo>
                <a:lnTo>
                  <a:pt x="20770" y="60801"/>
                </a:lnTo>
                <a:lnTo>
                  <a:pt x="20568" y="60612"/>
                </a:lnTo>
                <a:lnTo>
                  <a:pt x="20896" y="60536"/>
                </a:lnTo>
                <a:lnTo>
                  <a:pt x="21275" y="60460"/>
                </a:lnTo>
                <a:lnTo>
                  <a:pt x="21692" y="60410"/>
                </a:lnTo>
                <a:lnTo>
                  <a:pt x="22134" y="60359"/>
                </a:lnTo>
                <a:lnTo>
                  <a:pt x="22615" y="60321"/>
                </a:lnTo>
                <a:lnTo>
                  <a:pt x="23120" y="60296"/>
                </a:lnTo>
                <a:lnTo>
                  <a:pt x="23651" y="60284"/>
                </a:lnTo>
                <a:close/>
                <a:moveTo>
                  <a:pt x="17359" y="55622"/>
                </a:moveTo>
                <a:lnTo>
                  <a:pt x="16525" y="56519"/>
                </a:lnTo>
                <a:lnTo>
                  <a:pt x="15679" y="57416"/>
                </a:lnTo>
                <a:lnTo>
                  <a:pt x="14820" y="58288"/>
                </a:lnTo>
                <a:lnTo>
                  <a:pt x="13961" y="59134"/>
                </a:lnTo>
                <a:lnTo>
                  <a:pt x="13518" y="59551"/>
                </a:lnTo>
                <a:lnTo>
                  <a:pt x="13076" y="59968"/>
                </a:lnTo>
                <a:lnTo>
                  <a:pt x="12621" y="60359"/>
                </a:lnTo>
                <a:lnTo>
                  <a:pt x="12167" y="60751"/>
                </a:lnTo>
                <a:lnTo>
                  <a:pt x="11699" y="61143"/>
                </a:lnTo>
                <a:lnTo>
                  <a:pt x="11232" y="61509"/>
                </a:lnTo>
                <a:lnTo>
                  <a:pt x="10752" y="61863"/>
                </a:lnTo>
                <a:lnTo>
                  <a:pt x="10259" y="62216"/>
                </a:lnTo>
                <a:lnTo>
                  <a:pt x="9766" y="62545"/>
                </a:lnTo>
                <a:lnTo>
                  <a:pt x="9261" y="62861"/>
                </a:lnTo>
                <a:lnTo>
                  <a:pt x="8743" y="63164"/>
                </a:lnTo>
                <a:lnTo>
                  <a:pt x="8225" y="63454"/>
                </a:lnTo>
                <a:lnTo>
                  <a:pt x="7682" y="63732"/>
                </a:lnTo>
                <a:lnTo>
                  <a:pt x="7126" y="63985"/>
                </a:lnTo>
                <a:lnTo>
                  <a:pt x="6570" y="64225"/>
                </a:lnTo>
                <a:lnTo>
                  <a:pt x="5989" y="64440"/>
                </a:lnTo>
                <a:lnTo>
                  <a:pt x="5408" y="64629"/>
                </a:lnTo>
                <a:lnTo>
                  <a:pt x="4801" y="64806"/>
                </a:lnTo>
                <a:lnTo>
                  <a:pt x="4182" y="64970"/>
                </a:lnTo>
                <a:lnTo>
                  <a:pt x="3550" y="65097"/>
                </a:lnTo>
                <a:lnTo>
                  <a:pt x="2906" y="65210"/>
                </a:lnTo>
                <a:lnTo>
                  <a:pt x="2237" y="65299"/>
                </a:lnTo>
                <a:lnTo>
                  <a:pt x="1567" y="65362"/>
                </a:lnTo>
                <a:lnTo>
                  <a:pt x="859" y="65400"/>
                </a:lnTo>
                <a:lnTo>
                  <a:pt x="1289" y="64907"/>
                </a:lnTo>
                <a:lnTo>
                  <a:pt x="1719" y="64414"/>
                </a:lnTo>
                <a:lnTo>
                  <a:pt x="2148" y="63947"/>
                </a:lnTo>
                <a:lnTo>
                  <a:pt x="2590" y="63480"/>
                </a:lnTo>
                <a:lnTo>
                  <a:pt x="3032" y="63025"/>
                </a:lnTo>
                <a:lnTo>
                  <a:pt x="3475" y="62595"/>
                </a:lnTo>
                <a:lnTo>
                  <a:pt x="3929" y="62166"/>
                </a:lnTo>
                <a:lnTo>
                  <a:pt x="4384" y="61749"/>
                </a:lnTo>
                <a:lnTo>
                  <a:pt x="4852" y="61345"/>
                </a:lnTo>
                <a:lnTo>
                  <a:pt x="5319" y="60953"/>
                </a:lnTo>
                <a:lnTo>
                  <a:pt x="5787" y="60561"/>
                </a:lnTo>
                <a:lnTo>
                  <a:pt x="6267" y="60195"/>
                </a:lnTo>
                <a:lnTo>
                  <a:pt x="6759" y="59841"/>
                </a:lnTo>
                <a:lnTo>
                  <a:pt x="7252" y="59500"/>
                </a:lnTo>
                <a:lnTo>
                  <a:pt x="7745" y="59172"/>
                </a:lnTo>
                <a:lnTo>
                  <a:pt x="8250" y="58843"/>
                </a:lnTo>
                <a:lnTo>
                  <a:pt x="8768" y="58540"/>
                </a:lnTo>
                <a:lnTo>
                  <a:pt x="9286" y="58250"/>
                </a:lnTo>
                <a:lnTo>
                  <a:pt x="9817" y="57972"/>
                </a:lnTo>
                <a:lnTo>
                  <a:pt x="10347" y="57706"/>
                </a:lnTo>
                <a:lnTo>
                  <a:pt x="10891" y="57454"/>
                </a:lnTo>
                <a:lnTo>
                  <a:pt x="11434" y="57214"/>
                </a:lnTo>
                <a:lnTo>
                  <a:pt x="11990" y="56999"/>
                </a:lnTo>
                <a:lnTo>
                  <a:pt x="12558" y="56784"/>
                </a:lnTo>
                <a:lnTo>
                  <a:pt x="13127" y="56595"/>
                </a:lnTo>
                <a:lnTo>
                  <a:pt x="13708" y="56405"/>
                </a:lnTo>
                <a:lnTo>
                  <a:pt x="14289" y="56241"/>
                </a:lnTo>
                <a:lnTo>
                  <a:pt x="14883" y="56090"/>
                </a:lnTo>
                <a:lnTo>
                  <a:pt x="15489" y="55951"/>
                </a:lnTo>
                <a:lnTo>
                  <a:pt x="16108" y="55824"/>
                </a:lnTo>
                <a:lnTo>
                  <a:pt x="16727" y="55723"/>
                </a:lnTo>
                <a:lnTo>
                  <a:pt x="17359" y="55622"/>
                </a:lnTo>
                <a:close/>
                <a:moveTo>
                  <a:pt x="18117" y="63530"/>
                </a:moveTo>
                <a:lnTo>
                  <a:pt x="17751" y="64035"/>
                </a:lnTo>
                <a:lnTo>
                  <a:pt x="17359" y="64528"/>
                </a:lnTo>
                <a:lnTo>
                  <a:pt x="16967" y="65008"/>
                </a:lnTo>
                <a:lnTo>
                  <a:pt x="16576" y="65463"/>
                </a:lnTo>
                <a:lnTo>
                  <a:pt x="16159" y="65918"/>
                </a:lnTo>
                <a:lnTo>
                  <a:pt x="15742" y="66347"/>
                </a:lnTo>
                <a:lnTo>
                  <a:pt x="15325" y="66764"/>
                </a:lnTo>
                <a:lnTo>
                  <a:pt x="14883" y="67168"/>
                </a:lnTo>
                <a:lnTo>
                  <a:pt x="14441" y="67560"/>
                </a:lnTo>
                <a:lnTo>
                  <a:pt x="13986" y="67952"/>
                </a:lnTo>
                <a:lnTo>
                  <a:pt x="13531" y="68318"/>
                </a:lnTo>
                <a:lnTo>
                  <a:pt x="13064" y="68672"/>
                </a:lnTo>
                <a:lnTo>
                  <a:pt x="12583" y="69000"/>
                </a:lnTo>
                <a:lnTo>
                  <a:pt x="12091" y="69329"/>
                </a:lnTo>
                <a:lnTo>
                  <a:pt x="11598" y="69644"/>
                </a:lnTo>
                <a:lnTo>
                  <a:pt x="11093" y="69948"/>
                </a:lnTo>
                <a:lnTo>
                  <a:pt x="10587" y="70238"/>
                </a:lnTo>
                <a:lnTo>
                  <a:pt x="10057" y="70516"/>
                </a:lnTo>
                <a:lnTo>
                  <a:pt x="9539" y="70794"/>
                </a:lnTo>
                <a:lnTo>
                  <a:pt x="8996" y="71047"/>
                </a:lnTo>
                <a:lnTo>
                  <a:pt x="8452" y="71287"/>
                </a:lnTo>
                <a:lnTo>
                  <a:pt x="7896" y="71514"/>
                </a:lnTo>
                <a:lnTo>
                  <a:pt x="7328" y="71741"/>
                </a:lnTo>
                <a:lnTo>
                  <a:pt x="6759" y="71943"/>
                </a:lnTo>
                <a:lnTo>
                  <a:pt x="6178" y="72146"/>
                </a:lnTo>
                <a:lnTo>
                  <a:pt x="5597" y="72335"/>
                </a:lnTo>
                <a:lnTo>
                  <a:pt x="5003" y="72512"/>
                </a:lnTo>
                <a:lnTo>
                  <a:pt x="4397" y="72676"/>
                </a:lnTo>
                <a:lnTo>
                  <a:pt x="3778" y="72828"/>
                </a:lnTo>
                <a:lnTo>
                  <a:pt x="3159" y="72979"/>
                </a:lnTo>
                <a:lnTo>
                  <a:pt x="2540" y="73106"/>
                </a:lnTo>
                <a:lnTo>
                  <a:pt x="1895" y="73232"/>
                </a:lnTo>
                <a:lnTo>
                  <a:pt x="1895" y="73232"/>
                </a:lnTo>
                <a:lnTo>
                  <a:pt x="2312" y="72727"/>
                </a:lnTo>
                <a:lnTo>
                  <a:pt x="2729" y="72247"/>
                </a:lnTo>
                <a:lnTo>
                  <a:pt x="3159" y="71767"/>
                </a:lnTo>
                <a:lnTo>
                  <a:pt x="3588" y="71312"/>
                </a:lnTo>
                <a:lnTo>
                  <a:pt x="4031" y="70870"/>
                </a:lnTo>
                <a:lnTo>
                  <a:pt x="4473" y="70453"/>
                </a:lnTo>
                <a:lnTo>
                  <a:pt x="4927" y="70036"/>
                </a:lnTo>
                <a:lnTo>
                  <a:pt x="5395" y="69644"/>
                </a:lnTo>
                <a:lnTo>
                  <a:pt x="5862" y="69253"/>
                </a:lnTo>
                <a:lnTo>
                  <a:pt x="6330" y="68886"/>
                </a:lnTo>
                <a:lnTo>
                  <a:pt x="6810" y="68533"/>
                </a:lnTo>
                <a:lnTo>
                  <a:pt x="7303" y="68179"/>
                </a:lnTo>
                <a:lnTo>
                  <a:pt x="7795" y="67850"/>
                </a:lnTo>
                <a:lnTo>
                  <a:pt x="8288" y="67535"/>
                </a:lnTo>
                <a:lnTo>
                  <a:pt x="8793" y="67231"/>
                </a:lnTo>
                <a:lnTo>
                  <a:pt x="9299" y="66928"/>
                </a:lnTo>
                <a:lnTo>
                  <a:pt x="9817" y="66650"/>
                </a:lnTo>
                <a:lnTo>
                  <a:pt x="10335" y="66372"/>
                </a:lnTo>
                <a:lnTo>
                  <a:pt x="10865" y="66107"/>
                </a:lnTo>
                <a:lnTo>
                  <a:pt x="11396" y="65867"/>
                </a:lnTo>
                <a:lnTo>
                  <a:pt x="11927" y="65615"/>
                </a:lnTo>
                <a:lnTo>
                  <a:pt x="12470" y="65387"/>
                </a:lnTo>
                <a:lnTo>
                  <a:pt x="13013" y="65160"/>
                </a:lnTo>
                <a:lnTo>
                  <a:pt x="13569" y="64945"/>
                </a:lnTo>
                <a:lnTo>
                  <a:pt x="14112" y="64743"/>
                </a:lnTo>
                <a:lnTo>
                  <a:pt x="14681" y="64553"/>
                </a:lnTo>
                <a:lnTo>
                  <a:pt x="15237" y="64364"/>
                </a:lnTo>
                <a:lnTo>
                  <a:pt x="15805" y="64174"/>
                </a:lnTo>
                <a:lnTo>
                  <a:pt x="16386" y="64010"/>
                </a:lnTo>
                <a:lnTo>
                  <a:pt x="16955" y="63846"/>
                </a:lnTo>
                <a:lnTo>
                  <a:pt x="18117" y="63530"/>
                </a:lnTo>
                <a:close/>
                <a:moveTo>
                  <a:pt x="19974" y="64061"/>
                </a:moveTo>
                <a:lnTo>
                  <a:pt x="20151" y="64149"/>
                </a:lnTo>
                <a:lnTo>
                  <a:pt x="20328" y="64263"/>
                </a:lnTo>
                <a:lnTo>
                  <a:pt x="20492" y="64377"/>
                </a:lnTo>
                <a:lnTo>
                  <a:pt x="20656" y="64490"/>
                </a:lnTo>
                <a:lnTo>
                  <a:pt x="20821" y="64629"/>
                </a:lnTo>
                <a:lnTo>
                  <a:pt x="20985" y="64768"/>
                </a:lnTo>
                <a:lnTo>
                  <a:pt x="21136" y="64907"/>
                </a:lnTo>
                <a:lnTo>
                  <a:pt x="21288" y="65071"/>
                </a:lnTo>
                <a:lnTo>
                  <a:pt x="21440" y="65236"/>
                </a:lnTo>
                <a:lnTo>
                  <a:pt x="21591" y="65412"/>
                </a:lnTo>
                <a:lnTo>
                  <a:pt x="21882" y="65779"/>
                </a:lnTo>
                <a:lnTo>
                  <a:pt x="22160" y="66183"/>
                </a:lnTo>
                <a:lnTo>
                  <a:pt x="22425" y="66612"/>
                </a:lnTo>
                <a:lnTo>
                  <a:pt x="22678" y="67080"/>
                </a:lnTo>
                <a:lnTo>
                  <a:pt x="22918" y="67573"/>
                </a:lnTo>
                <a:lnTo>
                  <a:pt x="23133" y="68091"/>
                </a:lnTo>
                <a:lnTo>
                  <a:pt x="23347" y="68634"/>
                </a:lnTo>
                <a:lnTo>
                  <a:pt x="23549" y="69215"/>
                </a:lnTo>
                <a:lnTo>
                  <a:pt x="23739" y="69809"/>
                </a:lnTo>
                <a:lnTo>
                  <a:pt x="23903" y="70428"/>
                </a:lnTo>
                <a:lnTo>
                  <a:pt x="24067" y="71072"/>
                </a:lnTo>
                <a:lnTo>
                  <a:pt x="24206" y="71741"/>
                </a:lnTo>
                <a:lnTo>
                  <a:pt x="24333" y="72436"/>
                </a:lnTo>
                <a:lnTo>
                  <a:pt x="24446" y="73144"/>
                </a:lnTo>
                <a:lnTo>
                  <a:pt x="24548" y="73864"/>
                </a:lnTo>
                <a:lnTo>
                  <a:pt x="24623" y="74609"/>
                </a:lnTo>
                <a:lnTo>
                  <a:pt x="24686" y="75367"/>
                </a:lnTo>
                <a:lnTo>
                  <a:pt x="24737" y="76150"/>
                </a:lnTo>
                <a:lnTo>
                  <a:pt x="24775" y="76933"/>
                </a:lnTo>
                <a:lnTo>
                  <a:pt x="24788" y="77742"/>
                </a:lnTo>
                <a:lnTo>
                  <a:pt x="24788" y="78563"/>
                </a:lnTo>
                <a:lnTo>
                  <a:pt x="24775" y="79384"/>
                </a:lnTo>
                <a:lnTo>
                  <a:pt x="24737" y="80230"/>
                </a:lnTo>
                <a:lnTo>
                  <a:pt x="24686" y="81077"/>
                </a:lnTo>
                <a:lnTo>
                  <a:pt x="24623" y="81936"/>
                </a:lnTo>
                <a:lnTo>
                  <a:pt x="24535" y="82808"/>
                </a:lnTo>
                <a:lnTo>
                  <a:pt x="24421" y="83679"/>
                </a:lnTo>
                <a:lnTo>
                  <a:pt x="24080" y="83098"/>
                </a:lnTo>
                <a:lnTo>
                  <a:pt x="23752" y="82517"/>
                </a:lnTo>
                <a:lnTo>
                  <a:pt x="23448" y="81923"/>
                </a:lnTo>
                <a:lnTo>
                  <a:pt x="23158" y="81342"/>
                </a:lnTo>
                <a:lnTo>
                  <a:pt x="22880" y="80748"/>
                </a:lnTo>
                <a:lnTo>
                  <a:pt x="22627" y="80155"/>
                </a:lnTo>
                <a:lnTo>
                  <a:pt x="22387" y="79561"/>
                </a:lnTo>
                <a:lnTo>
                  <a:pt x="22172" y="78955"/>
                </a:lnTo>
                <a:lnTo>
                  <a:pt x="21958" y="78361"/>
                </a:lnTo>
                <a:lnTo>
                  <a:pt x="21768" y="77754"/>
                </a:lnTo>
                <a:lnTo>
                  <a:pt x="21579" y="77148"/>
                </a:lnTo>
                <a:lnTo>
                  <a:pt x="21414" y="76542"/>
                </a:lnTo>
                <a:lnTo>
                  <a:pt x="21263" y="75923"/>
                </a:lnTo>
                <a:lnTo>
                  <a:pt x="21111" y="75316"/>
                </a:lnTo>
                <a:lnTo>
                  <a:pt x="20985" y="74697"/>
                </a:lnTo>
                <a:lnTo>
                  <a:pt x="20871" y="74078"/>
                </a:lnTo>
                <a:lnTo>
                  <a:pt x="20757" y="73459"/>
                </a:lnTo>
                <a:lnTo>
                  <a:pt x="20656" y="72840"/>
                </a:lnTo>
                <a:lnTo>
                  <a:pt x="20568" y="72221"/>
                </a:lnTo>
                <a:lnTo>
                  <a:pt x="20479" y="71602"/>
                </a:lnTo>
                <a:lnTo>
                  <a:pt x="20416" y="70983"/>
                </a:lnTo>
                <a:lnTo>
                  <a:pt x="20341" y="70352"/>
                </a:lnTo>
                <a:lnTo>
                  <a:pt x="20239" y="69101"/>
                </a:lnTo>
                <a:lnTo>
                  <a:pt x="20151" y="67838"/>
                </a:lnTo>
                <a:lnTo>
                  <a:pt x="20075" y="66587"/>
                </a:lnTo>
                <a:lnTo>
                  <a:pt x="20025" y="65324"/>
                </a:lnTo>
                <a:lnTo>
                  <a:pt x="19974" y="64061"/>
                </a:lnTo>
                <a:close/>
                <a:moveTo>
                  <a:pt x="17182" y="1"/>
                </a:moveTo>
                <a:lnTo>
                  <a:pt x="17650" y="721"/>
                </a:lnTo>
                <a:lnTo>
                  <a:pt x="18092" y="1441"/>
                </a:lnTo>
                <a:lnTo>
                  <a:pt x="18521" y="2161"/>
                </a:lnTo>
                <a:lnTo>
                  <a:pt x="18938" y="2868"/>
                </a:lnTo>
                <a:lnTo>
                  <a:pt x="19342" y="3576"/>
                </a:lnTo>
                <a:lnTo>
                  <a:pt x="19734" y="4283"/>
                </a:lnTo>
                <a:lnTo>
                  <a:pt x="20100" y="4978"/>
                </a:lnTo>
                <a:lnTo>
                  <a:pt x="20454" y="5660"/>
                </a:lnTo>
                <a:lnTo>
                  <a:pt x="20808" y="6342"/>
                </a:lnTo>
                <a:lnTo>
                  <a:pt x="21124" y="7024"/>
                </a:lnTo>
                <a:lnTo>
                  <a:pt x="21440" y="7694"/>
                </a:lnTo>
                <a:lnTo>
                  <a:pt x="21743" y="8351"/>
                </a:lnTo>
                <a:lnTo>
                  <a:pt x="22021" y="8995"/>
                </a:lnTo>
                <a:lnTo>
                  <a:pt x="22286" y="9639"/>
                </a:lnTo>
                <a:lnTo>
                  <a:pt x="22526" y="10284"/>
                </a:lnTo>
                <a:lnTo>
                  <a:pt x="22766" y="10903"/>
                </a:lnTo>
                <a:lnTo>
                  <a:pt x="22981" y="11522"/>
                </a:lnTo>
                <a:lnTo>
                  <a:pt x="23170" y="12128"/>
                </a:lnTo>
                <a:lnTo>
                  <a:pt x="23360" y="12722"/>
                </a:lnTo>
                <a:lnTo>
                  <a:pt x="23524" y="13315"/>
                </a:lnTo>
                <a:lnTo>
                  <a:pt x="23676" y="13897"/>
                </a:lnTo>
                <a:lnTo>
                  <a:pt x="23802" y="14465"/>
                </a:lnTo>
                <a:lnTo>
                  <a:pt x="23916" y="15021"/>
                </a:lnTo>
                <a:lnTo>
                  <a:pt x="24017" y="15564"/>
                </a:lnTo>
                <a:lnTo>
                  <a:pt x="24093" y="16095"/>
                </a:lnTo>
                <a:lnTo>
                  <a:pt x="24156" y="16613"/>
                </a:lnTo>
                <a:lnTo>
                  <a:pt x="24194" y="17131"/>
                </a:lnTo>
                <a:lnTo>
                  <a:pt x="24219" y="17623"/>
                </a:lnTo>
                <a:lnTo>
                  <a:pt x="24219" y="18103"/>
                </a:lnTo>
                <a:lnTo>
                  <a:pt x="24206" y="18583"/>
                </a:lnTo>
                <a:lnTo>
                  <a:pt x="24181" y="19038"/>
                </a:lnTo>
                <a:lnTo>
                  <a:pt x="24131" y="19480"/>
                </a:lnTo>
                <a:lnTo>
                  <a:pt x="23512" y="19442"/>
                </a:lnTo>
                <a:lnTo>
                  <a:pt x="22867" y="19417"/>
                </a:lnTo>
                <a:lnTo>
                  <a:pt x="22210" y="19417"/>
                </a:lnTo>
                <a:lnTo>
                  <a:pt x="21541" y="19442"/>
                </a:lnTo>
                <a:lnTo>
                  <a:pt x="20859" y="19493"/>
                </a:lnTo>
                <a:lnTo>
                  <a:pt x="20164" y="19569"/>
                </a:lnTo>
                <a:lnTo>
                  <a:pt x="19469" y="19670"/>
                </a:lnTo>
                <a:lnTo>
                  <a:pt x="18761" y="19783"/>
                </a:lnTo>
                <a:lnTo>
                  <a:pt x="18054" y="19922"/>
                </a:lnTo>
                <a:lnTo>
                  <a:pt x="17334" y="20087"/>
                </a:lnTo>
                <a:lnTo>
                  <a:pt x="16614" y="20263"/>
                </a:lnTo>
                <a:lnTo>
                  <a:pt x="15906" y="20466"/>
                </a:lnTo>
                <a:lnTo>
                  <a:pt x="15199" y="20680"/>
                </a:lnTo>
                <a:lnTo>
                  <a:pt x="14491" y="20908"/>
                </a:lnTo>
                <a:lnTo>
                  <a:pt x="13784" y="21160"/>
                </a:lnTo>
                <a:lnTo>
                  <a:pt x="13089" y="21426"/>
                </a:lnTo>
                <a:lnTo>
                  <a:pt x="12407" y="21704"/>
                </a:lnTo>
                <a:lnTo>
                  <a:pt x="11737" y="22007"/>
                </a:lnTo>
                <a:lnTo>
                  <a:pt x="11093" y="22310"/>
                </a:lnTo>
                <a:lnTo>
                  <a:pt x="10448" y="22638"/>
                </a:lnTo>
                <a:lnTo>
                  <a:pt x="9829" y="22979"/>
                </a:lnTo>
                <a:lnTo>
                  <a:pt x="9223" y="23320"/>
                </a:lnTo>
                <a:lnTo>
                  <a:pt x="8642" y="23687"/>
                </a:lnTo>
                <a:lnTo>
                  <a:pt x="8086" y="24053"/>
                </a:lnTo>
                <a:lnTo>
                  <a:pt x="7555" y="24432"/>
                </a:lnTo>
                <a:lnTo>
                  <a:pt x="7050" y="24824"/>
                </a:lnTo>
                <a:lnTo>
                  <a:pt x="6570" y="25228"/>
                </a:lnTo>
                <a:lnTo>
                  <a:pt x="6128" y="25632"/>
                </a:lnTo>
                <a:lnTo>
                  <a:pt x="5723" y="26049"/>
                </a:lnTo>
                <a:lnTo>
                  <a:pt x="5534" y="26251"/>
                </a:lnTo>
                <a:lnTo>
                  <a:pt x="5344" y="26466"/>
                </a:lnTo>
                <a:lnTo>
                  <a:pt x="5168" y="26681"/>
                </a:lnTo>
                <a:lnTo>
                  <a:pt x="5003" y="26896"/>
                </a:lnTo>
                <a:lnTo>
                  <a:pt x="4852" y="27110"/>
                </a:lnTo>
                <a:lnTo>
                  <a:pt x="4700" y="27325"/>
                </a:lnTo>
                <a:lnTo>
                  <a:pt x="5218" y="27401"/>
                </a:lnTo>
                <a:lnTo>
                  <a:pt x="5711" y="27502"/>
                </a:lnTo>
                <a:lnTo>
                  <a:pt x="6684" y="27691"/>
                </a:lnTo>
                <a:lnTo>
                  <a:pt x="7151" y="27767"/>
                </a:lnTo>
                <a:lnTo>
                  <a:pt x="7618" y="27830"/>
                </a:lnTo>
                <a:lnTo>
                  <a:pt x="7846" y="27856"/>
                </a:lnTo>
                <a:lnTo>
                  <a:pt x="8073" y="27868"/>
                </a:lnTo>
                <a:lnTo>
                  <a:pt x="8528" y="27868"/>
                </a:lnTo>
                <a:lnTo>
                  <a:pt x="9084" y="27843"/>
                </a:lnTo>
                <a:lnTo>
                  <a:pt x="9627" y="27805"/>
                </a:lnTo>
                <a:lnTo>
                  <a:pt x="10183" y="27767"/>
                </a:lnTo>
                <a:lnTo>
                  <a:pt x="10726" y="27704"/>
                </a:lnTo>
                <a:lnTo>
                  <a:pt x="11270" y="27641"/>
                </a:lnTo>
                <a:lnTo>
                  <a:pt x="11800" y="27565"/>
                </a:lnTo>
                <a:lnTo>
                  <a:pt x="12331" y="27489"/>
                </a:lnTo>
                <a:lnTo>
                  <a:pt x="12861" y="27388"/>
                </a:lnTo>
                <a:lnTo>
                  <a:pt x="13392" y="27287"/>
                </a:lnTo>
                <a:lnTo>
                  <a:pt x="13923" y="27173"/>
                </a:lnTo>
                <a:lnTo>
                  <a:pt x="14441" y="27047"/>
                </a:lnTo>
                <a:lnTo>
                  <a:pt x="14959" y="26908"/>
                </a:lnTo>
                <a:lnTo>
                  <a:pt x="15464" y="26757"/>
                </a:lnTo>
                <a:lnTo>
                  <a:pt x="15969" y="26592"/>
                </a:lnTo>
                <a:lnTo>
                  <a:pt x="16475" y="26415"/>
                </a:lnTo>
                <a:lnTo>
                  <a:pt x="16980" y="26239"/>
                </a:lnTo>
                <a:lnTo>
                  <a:pt x="17473" y="26037"/>
                </a:lnTo>
                <a:lnTo>
                  <a:pt x="17965" y="25822"/>
                </a:lnTo>
                <a:lnTo>
                  <a:pt x="18458" y="25594"/>
                </a:lnTo>
                <a:lnTo>
                  <a:pt x="18938" y="25354"/>
                </a:lnTo>
                <a:lnTo>
                  <a:pt x="19418" y="25102"/>
                </a:lnTo>
                <a:lnTo>
                  <a:pt x="19886" y="24824"/>
                </a:lnTo>
                <a:lnTo>
                  <a:pt x="20366" y="24546"/>
                </a:lnTo>
                <a:lnTo>
                  <a:pt x="20833" y="24243"/>
                </a:lnTo>
                <a:lnTo>
                  <a:pt x="21288" y="23927"/>
                </a:lnTo>
                <a:lnTo>
                  <a:pt x="21743" y="23598"/>
                </a:lnTo>
                <a:lnTo>
                  <a:pt x="22198" y="23257"/>
                </a:lnTo>
                <a:lnTo>
                  <a:pt x="22652" y="22891"/>
                </a:lnTo>
                <a:lnTo>
                  <a:pt x="23095" y="22512"/>
                </a:lnTo>
                <a:lnTo>
                  <a:pt x="23524" y="22120"/>
                </a:lnTo>
                <a:lnTo>
                  <a:pt x="23966" y="21704"/>
                </a:lnTo>
                <a:lnTo>
                  <a:pt x="24383" y="21274"/>
                </a:lnTo>
                <a:lnTo>
                  <a:pt x="24383" y="21274"/>
                </a:lnTo>
                <a:lnTo>
                  <a:pt x="23499" y="29220"/>
                </a:lnTo>
                <a:lnTo>
                  <a:pt x="22311" y="29283"/>
                </a:lnTo>
                <a:lnTo>
                  <a:pt x="21149" y="29334"/>
                </a:lnTo>
                <a:lnTo>
                  <a:pt x="18875" y="29422"/>
                </a:lnTo>
                <a:lnTo>
                  <a:pt x="17751" y="29485"/>
                </a:lnTo>
                <a:lnTo>
                  <a:pt x="16639" y="29548"/>
                </a:lnTo>
                <a:lnTo>
                  <a:pt x="15540" y="29649"/>
                </a:lnTo>
                <a:lnTo>
                  <a:pt x="14996" y="29700"/>
                </a:lnTo>
                <a:lnTo>
                  <a:pt x="14441" y="29763"/>
                </a:lnTo>
                <a:lnTo>
                  <a:pt x="13645" y="29877"/>
                </a:lnTo>
                <a:lnTo>
                  <a:pt x="12836" y="29991"/>
                </a:lnTo>
                <a:lnTo>
                  <a:pt x="12053" y="30142"/>
                </a:lnTo>
                <a:lnTo>
                  <a:pt x="11257" y="30306"/>
                </a:lnTo>
                <a:lnTo>
                  <a:pt x="10474" y="30483"/>
                </a:lnTo>
                <a:lnTo>
                  <a:pt x="9703" y="30698"/>
                </a:lnTo>
                <a:lnTo>
                  <a:pt x="8932" y="30913"/>
                </a:lnTo>
                <a:lnTo>
                  <a:pt x="8162" y="31153"/>
                </a:lnTo>
                <a:lnTo>
                  <a:pt x="7404" y="31418"/>
                </a:lnTo>
                <a:lnTo>
                  <a:pt x="6658" y="31709"/>
                </a:lnTo>
                <a:lnTo>
                  <a:pt x="5913" y="32012"/>
                </a:lnTo>
                <a:lnTo>
                  <a:pt x="5180" y="32328"/>
                </a:lnTo>
                <a:lnTo>
                  <a:pt x="4447" y="32669"/>
                </a:lnTo>
                <a:lnTo>
                  <a:pt x="3727" y="33035"/>
                </a:lnTo>
                <a:lnTo>
                  <a:pt x="3007" y="33427"/>
                </a:lnTo>
                <a:lnTo>
                  <a:pt x="2300" y="33831"/>
                </a:lnTo>
                <a:lnTo>
                  <a:pt x="2161" y="33932"/>
                </a:lnTo>
                <a:lnTo>
                  <a:pt x="2022" y="34046"/>
                </a:lnTo>
                <a:lnTo>
                  <a:pt x="1895" y="34159"/>
                </a:lnTo>
                <a:lnTo>
                  <a:pt x="1769" y="34298"/>
                </a:lnTo>
                <a:lnTo>
                  <a:pt x="1529" y="34576"/>
                </a:lnTo>
                <a:lnTo>
                  <a:pt x="1289" y="34854"/>
                </a:lnTo>
                <a:lnTo>
                  <a:pt x="1428" y="34955"/>
                </a:lnTo>
                <a:lnTo>
                  <a:pt x="1580" y="35069"/>
                </a:lnTo>
                <a:lnTo>
                  <a:pt x="1870" y="35296"/>
                </a:lnTo>
                <a:lnTo>
                  <a:pt x="2022" y="35397"/>
                </a:lnTo>
                <a:lnTo>
                  <a:pt x="2173" y="35498"/>
                </a:lnTo>
                <a:lnTo>
                  <a:pt x="2338" y="35587"/>
                </a:lnTo>
                <a:lnTo>
                  <a:pt x="2502" y="35650"/>
                </a:lnTo>
                <a:lnTo>
                  <a:pt x="2919" y="35776"/>
                </a:lnTo>
                <a:lnTo>
                  <a:pt x="3348" y="35890"/>
                </a:lnTo>
                <a:lnTo>
                  <a:pt x="3765" y="36004"/>
                </a:lnTo>
                <a:lnTo>
                  <a:pt x="4195" y="36092"/>
                </a:lnTo>
                <a:lnTo>
                  <a:pt x="4612" y="36181"/>
                </a:lnTo>
                <a:lnTo>
                  <a:pt x="5041" y="36256"/>
                </a:lnTo>
                <a:lnTo>
                  <a:pt x="5458" y="36307"/>
                </a:lnTo>
                <a:lnTo>
                  <a:pt x="5875" y="36357"/>
                </a:lnTo>
                <a:lnTo>
                  <a:pt x="6305" y="36408"/>
                </a:lnTo>
                <a:lnTo>
                  <a:pt x="6721" y="36433"/>
                </a:lnTo>
                <a:lnTo>
                  <a:pt x="7138" y="36446"/>
                </a:lnTo>
                <a:lnTo>
                  <a:pt x="7555" y="36458"/>
                </a:lnTo>
                <a:lnTo>
                  <a:pt x="7972" y="36458"/>
                </a:lnTo>
                <a:lnTo>
                  <a:pt x="8389" y="36446"/>
                </a:lnTo>
                <a:lnTo>
                  <a:pt x="8806" y="36421"/>
                </a:lnTo>
                <a:lnTo>
                  <a:pt x="9223" y="36395"/>
                </a:lnTo>
                <a:lnTo>
                  <a:pt x="9640" y="36357"/>
                </a:lnTo>
                <a:lnTo>
                  <a:pt x="10044" y="36307"/>
                </a:lnTo>
                <a:lnTo>
                  <a:pt x="10461" y="36244"/>
                </a:lnTo>
                <a:lnTo>
                  <a:pt x="10878" y="36181"/>
                </a:lnTo>
                <a:lnTo>
                  <a:pt x="11282" y="36105"/>
                </a:lnTo>
                <a:lnTo>
                  <a:pt x="11699" y="36016"/>
                </a:lnTo>
                <a:lnTo>
                  <a:pt x="12103" y="35928"/>
                </a:lnTo>
                <a:lnTo>
                  <a:pt x="12508" y="35814"/>
                </a:lnTo>
                <a:lnTo>
                  <a:pt x="12925" y="35713"/>
                </a:lnTo>
                <a:lnTo>
                  <a:pt x="13329" y="35587"/>
                </a:lnTo>
                <a:lnTo>
                  <a:pt x="13733" y="35460"/>
                </a:lnTo>
                <a:lnTo>
                  <a:pt x="14137" y="35334"/>
                </a:lnTo>
                <a:lnTo>
                  <a:pt x="14946" y="35044"/>
                </a:lnTo>
                <a:lnTo>
                  <a:pt x="15755" y="34715"/>
                </a:lnTo>
                <a:lnTo>
                  <a:pt x="16222" y="34526"/>
                </a:lnTo>
                <a:lnTo>
                  <a:pt x="16677" y="34311"/>
                </a:lnTo>
                <a:lnTo>
                  <a:pt x="17132" y="34096"/>
                </a:lnTo>
                <a:lnTo>
                  <a:pt x="17599" y="33881"/>
                </a:lnTo>
                <a:lnTo>
                  <a:pt x="18496" y="33414"/>
                </a:lnTo>
                <a:lnTo>
                  <a:pt x="19406" y="32934"/>
                </a:lnTo>
                <a:lnTo>
                  <a:pt x="21200" y="31961"/>
                </a:lnTo>
                <a:lnTo>
                  <a:pt x="22109" y="31456"/>
                </a:lnTo>
                <a:lnTo>
                  <a:pt x="23019" y="30976"/>
                </a:lnTo>
                <a:lnTo>
                  <a:pt x="22198" y="34336"/>
                </a:lnTo>
                <a:lnTo>
                  <a:pt x="21768" y="36029"/>
                </a:lnTo>
                <a:lnTo>
                  <a:pt x="21541" y="36875"/>
                </a:lnTo>
                <a:lnTo>
                  <a:pt x="21313" y="37722"/>
                </a:lnTo>
                <a:lnTo>
                  <a:pt x="21288" y="37760"/>
                </a:lnTo>
                <a:lnTo>
                  <a:pt x="21263" y="37810"/>
                </a:lnTo>
                <a:lnTo>
                  <a:pt x="21174" y="37911"/>
                </a:lnTo>
                <a:lnTo>
                  <a:pt x="21048" y="38000"/>
                </a:lnTo>
                <a:lnTo>
                  <a:pt x="20896" y="38075"/>
                </a:lnTo>
                <a:lnTo>
                  <a:pt x="20745" y="38139"/>
                </a:lnTo>
                <a:lnTo>
                  <a:pt x="20593" y="38189"/>
                </a:lnTo>
                <a:lnTo>
                  <a:pt x="20442" y="38214"/>
                </a:lnTo>
                <a:lnTo>
                  <a:pt x="20378" y="38214"/>
                </a:lnTo>
                <a:lnTo>
                  <a:pt x="20328" y="38202"/>
                </a:lnTo>
                <a:lnTo>
                  <a:pt x="19772" y="38088"/>
                </a:lnTo>
                <a:lnTo>
                  <a:pt x="19229" y="38012"/>
                </a:lnTo>
                <a:lnTo>
                  <a:pt x="18673" y="37962"/>
                </a:lnTo>
                <a:lnTo>
                  <a:pt x="18130" y="37936"/>
                </a:lnTo>
                <a:lnTo>
                  <a:pt x="17586" y="37924"/>
                </a:lnTo>
                <a:lnTo>
                  <a:pt x="17043" y="37936"/>
                </a:lnTo>
                <a:lnTo>
                  <a:pt x="16513" y="37974"/>
                </a:lnTo>
                <a:lnTo>
                  <a:pt x="15969" y="38025"/>
                </a:lnTo>
                <a:lnTo>
                  <a:pt x="15439" y="38088"/>
                </a:lnTo>
                <a:lnTo>
                  <a:pt x="14895" y="38164"/>
                </a:lnTo>
                <a:lnTo>
                  <a:pt x="14365" y="38265"/>
                </a:lnTo>
                <a:lnTo>
                  <a:pt x="13834" y="38366"/>
                </a:lnTo>
                <a:lnTo>
                  <a:pt x="12773" y="38593"/>
                </a:lnTo>
                <a:lnTo>
                  <a:pt x="11712" y="38833"/>
                </a:lnTo>
                <a:lnTo>
                  <a:pt x="10638" y="39086"/>
                </a:lnTo>
                <a:lnTo>
                  <a:pt x="9564" y="39364"/>
                </a:lnTo>
                <a:lnTo>
                  <a:pt x="9033" y="39503"/>
                </a:lnTo>
                <a:lnTo>
                  <a:pt x="8515" y="39654"/>
                </a:lnTo>
                <a:lnTo>
                  <a:pt x="7985" y="39819"/>
                </a:lnTo>
                <a:lnTo>
                  <a:pt x="7467" y="40008"/>
                </a:lnTo>
                <a:lnTo>
                  <a:pt x="6962" y="40198"/>
                </a:lnTo>
                <a:lnTo>
                  <a:pt x="6456" y="40400"/>
                </a:lnTo>
                <a:lnTo>
                  <a:pt x="5951" y="40640"/>
                </a:lnTo>
                <a:lnTo>
                  <a:pt x="5471" y="40880"/>
                </a:lnTo>
                <a:lnTo>
                  <a:pt x="4991" y="41158"/>
                </a:lnTo>
                <a:lnTo>
                  <a:pt x="4523" y="41461"/>
                </a:lnTo>
                <a:lnTo>
                  <a:pt x="4068" y="41777"/>
                </a:lnTo>
                <a:lnTo>
                  <a:pt x="3841" y="41954"/>
                </a:lnTo>
                <a:lnTo>
                  <a:pt x="3614" y="42130"/>
                </a:lnTo>
                <a:lnTo>
                  <a:pt x="3487" y="42244"/>
                </a:lnTo>
                <a:lnTo>
                  <a:pt x="3374" y="42370"/>
                </a:lnTo>
                <a:lnTo>
                  <a:pt x="3134" y="42636"/>
                </a:lnTo>
                <a:lnTo>
                  <a:pt x="2868" y="42939"/>
                </a:lnTo>
                <a:lnTo>
                  <a:pt x="2565" y="43280"/>
                </a:lnTo>
                <a:lnTo>
                  <a:pt x="3209" y="43432"/>
                </a:lnTo>
                <a:lnTo>
                  <a:pt x="3854" y="43558"/>
                </a:lnTo>
                <a:lnTo>
                  <a:pt x="4498" y="43672"/>
                </a:lnTo>
                <a:lnTo>
                  <a:pt x="5130" y="43760"/>
                </a:lnTo>
                <a:lnTo>
                  <a:pt x="5749" y="43836"/>
                </a:lnTo>
                <a:lnTo>
                  <a:pt x="6368" y="43886"/>
                </a:lnTo>
                <a:lnTo>
                  <a:pt x="6974" y="43924"/>
                </a:lnTo>
                <a:lnTo>
                  <a:pt x="7581" y="43937"/>
                </a:lnTo>
                <a:lnTo>
                  <a:pt x="8187" y="43937"/>
                </a:lnTo>
                <a:lnTo>
                  <a:pt x="8781" y="43912"/>
                </a:lnTo>
                <a:lnTo>
                  <a:pt x="9362" y="43874"/>
                </a:lnTo>
                <a:lnTo>
                  <a:pt x="9956" y="43823"/>
                </a:lnTo>
                <a:lnTo>
                  <a:pt x="10524" y="43747"/>
                </a:lnTo>
                <a:lnTo>
                  <a:pt x="11105" y="43659"/>
                </a:lnTo>
                <a:lnTo>
                  <a:pt x="11661" y="43558"/>
                </a:lnTo>
                <a:lnTo>
                  <a:pt x="12230" y="43432"/>
                </a:lnTo>
                <a:lnTo>
                  <a:pt x="12786" y="43305"/>
                </a:lnTo>
                <a:lnTo>
                  <a:pt x="13329" y="43154"/>
                </a:lnTo>
                <a:lnTo>
                  <a:pt x="13885" y="42977"/>
                </a:lnTo>
                <a:lnTo>
                  <a:pt x="14415" y="42800"/>
                </a:lnTo>
                <a:lnTo>
                  <a:pt x="14959" y="42598"/>
                </a:lnTo>
                <a:lnTo>
                  <a:pt x="15489" y="42396"/>
                </a:lnTo>
                <a:lnTo>
                  <a:pt x="16020" y="42168"/>
                </a:lnTo>
                <a:lnTo>
                  <a:pt x="16538" y="41928"/>
                </a:lnTo>
                <a:lnTo>
                  <a:pt x="17056" y="41676"/>
                </a:lnTo>
                <a:lnTo>
                  <a:pt x="17561" y="41410"/>
                </a:lnTo>
                <a:lnTo>
                  <a:pt x="18066" y="41132"/>
                </a:lnTo>
                <a:lnTo>
                  <a:pt x="18572" y="40842"/>
                </a:lnTo>
                <a:lnTo>
                  <a:pt x="19077" y="40539"/>
                </a:lnTo>
                <a:lnTo>
                  <a:pt x="19570" y="40223"/>
                </a:lnTo>
                <a:lnTo>
                  <a:pt x="20063" y="39907"/>
                </a:lnTo>
                <a:lnTo>
                  <a:pt x="20543" y="39566"/>
                </a:lnTo>
                <a:lnTo>
                  <a:pt x="18307" y="53854"/>
                </a:lnTo>
                <a:lnTo>
                  <a:pt x="17561" y="53133"/>
                </a:lnTo>
                <a:lnTo>
                  <a:pt x="17182" y="52792"/>
                </a:lnTo>
                <a:lnTo>
                  <a:pt x="16803" y="52439"/>
                </a:lnTo>
                <a:lnTo>
                  <a:pt x="16411" y="52098"/>
                </a:lnTo>
                <a:lnTo>
                  <a:pt x="16020" y="51769"/>
                </a:lnTo>
                <a:lnTo>
                  <a:pt x="15628" y="51453"/>
                </a:lnTo>
                <a:lnTo>
                  <a:pt x="15224" y="51138"/>
                </a:lnTo>
                <a:lnTo>
                  <a:pt x="14820" y="50834"/>
                </a:lnTo>
                <a:lnTo>
                  <a:pt x="14415" y="50531"/>
                </a:lnTo>
                <a:lnTo>
                  <a:pt x="13998" y="50241"/>
                </a:lnTo>
                <a:lnTo>
                  <a:pt x="13582" y="49963"/>
                </a:lnTo>
                <a:lnTo>
                  <a:pt x="13152" y="49685"/>
                </a:lnTo>
                <a:lnTo>
                  <a:pt x="12722" y="49419"/>
                </a:lnTo>
                <a:lnTo>
                  <a:pt x="12280" y="49167"/>
                </a:lnTo>
                <a:lnTo>
                  <a:pt x="11838" y="48927"/>
                </a:lnTo>
                <a:lnTo>
                  <a:pt x="11396" y="48687"/>
                </a:lnTo>
                <a:lnTo>
                  <a:pt x="10941" y="48472"/>
                </a:lnTo>
                <a:lnTo>
                  <a:pt x="10474" y="48257"/>
                </a:lnTo>
                <a:lnTo>
                  <a:pt x="10006" y="48055"/>
                </a:lnTo>
                <a:lnTo>
                  <a:pt x="9539" y="47866"/>
                </a:lnTo>
                <a:lnTo>
                  <a:pt x="9059" y="47689"/>
                </a:lnTo>
                <a:lnTo>
                  <a:pt x="8579" y="47525"/>
                </a:lnTo>
                <a:lnTo>
                  <a:pt x="8086" y="47360"/>
                </a:lnTo>
                <a:lnTo>
                  <a:pt x="7593" y="47221"/>
                </a:lnTo>
                <a:lnTo>
                  <a:pt x="7088" y="47095"/>
                </a:lnTo>
                <a:lnTo>
                  <a:pt x="6583" y="46969"/>
                </a:lnTo>
                <a:lnTo>
                  <a:pt x="6065" y="46868"/>
                </a:lnTo>
                <a:lnTo>
                  <a:pt x="5534" y="46779"/>
                </a:lnTo>
                <a:lnTo>
                  <a:pt x="5003" y="46703"/>
                </a:lnTo>
                <a:lnTo>
                  <a:pt x="4473" y="46640"/>
                </a:lnTo>
                <a:lnTo>
                  <a:pt x="3929" y="46590"/>
                </a:lnTo>
                <a:lnTo>
                  <a:pt x="3614" y="46577"/>
                </a:lnTo>
                <a:lnTo>
                  <a:pt x="3298" y="46577"/>
                </a:lnTo>
                <a:lnTo>
                  <a:pt x="2982" y="46590"/>
                </a:lnTo>
                <a:lnTo>
                  <a:pt x="2666" y="46602"/>
                </a:lnTo>
                <a:lnTo>
                  <a:pt x="2022" y="46666"/>
                </a:lnTo>
                <a:lnTo>
                  <a:pt x="1390" y="46703"/>
                </a:lnTo>
                <a:lnTo>
                  <a:pt x="1314" y="47221"/>
                </a:lnTo>
                <a:lnTo>
                  <a:pt x="1643" y="47651"/>
                </a:lnTo>
                <a:lnTo>
                  <a:pt x="1996" y="48055"/>
                </a:lnTo>
                <a:lnTo>
                  <a:pt x="2350" y="48459"/>
                </a:lnTo>
                <a:lnTo>
                  <a:pt x="2717" y="48838"/>
                </a:lnTo>
                <a:lnTo>
                  <a:pt x="3083" y="49217"/>
                </a:lnTo>
                <a:lnTo>
                  <a:pt x="3475" y="49571"/>
                </a:lnTo>
                <a:lnTo>
                  <a:pt x="3854" y="49912"/>
                </a:lnTo>
                <a:lnTo>
                  <a:pt x="4245" y="50241"/>
                </a:lnTo>
                <a:lnTo>
                  <a:pt x="4650" y="50569"/>
                </a:lnTo>
                <a:lnTo>
                  <a:pt x="5066" y="50872"/>
                </a:lnTo>
                <a:lnTo>
                  <a:pt x="5483" y="51175"/>
                </a:lnTo>
                <a:lnTo>
                  <a:pt x="5900" y="51453"/>
                </a:lnTo>
                <a:lnTo>
                  <a:pt x="6330" y="51731"/>
                </a:lnTo>
                <a:lnTo>
                  <a:pt x="6772" y="51984"/>
                </a:lnTo>
                <a:lnTo>
                  <a:pt x="7214" y="52237"/>
                </a:lnTo>
                <a:lnTo>
                  <a:pt x="7669" y="52477"/>
                </a:lnTo>
                <a:lnTo>
                  <a:pt x="8124" y="52704"/>
                </a:lnTo>
                <a:lnTo>
                  <a:pt x="8591" y="52931"/>
                </a:lnTo>
                <a:lnTo>
                  <a:pt x="9059" y="53133"/>
                </a:lnTo>
                <a:lnTo>
                  <a:pt x="9539" y="53336"/>
                </a:lnTo>
                <a:lnTo>
                  <a:pt x="10019" y="53525"/>
                </a:lnTo>
                <a:lnTo>
                  <a:pt x="10512" y="53715"/>
                </a:lnTo>
                <a:lnTo>
                  <a:pt x="11004" y="53879"/>
                </a:lnTo>
                <a:lnTo>
                  <a:pt x="11510" y="54043"/>
                </a:lnTo>
                <a:lnTo>
                  <a:pt x="12015" y="54195"/>
                </a:lnTo>
                <a:lnTo>
                  <a:pt x="12520" y="54346"/>
                </a:lnTo>
                <a:lnTo>
                  <a:pt x="13038" y="54485"/>
                </a:lnTo>
                <a:lnTo>
                  <a:pt x="13569" y="54612"/>
                </a:lnTo>
                <a:lnTo>
                  <a:pt x="14100" y="54738"/>
                </a:lnTo>
                <a:lnTo>
                  <a:pt x="14630" y="54852"/>
                </a:lnTo>
                <a:lnTo>
                  <a:pt x="15161" y="54965"/>
                </a:lnTo>
                <a:lnTo>
                  <a:pt x="15704" y="55066"/>
                </a:lnTo>
                <a:lnTo>
                  <a:pt x="15085" y="55243"/>
                </a:lnTo>
                <a:lnTo>
                  <a:pt x="14466" y="55420"/>
                </a:lnTo>
                <a:lnTo>
                  <a:pt x="13859" y="55609"/>
                </a:lnTo>
                <a:lnTo>
                  <a:pt x="13253" y="55812"/>
                </a:lnTo>
                <a:lnTo>
                  <a:pt x="12659" y="56026"/>
                </a:lnTo>
                <a:lnTo>
                  <a:pt x="12078" y="56241"/>
                </a:lnTo>
                <a:lnTo>
                  <a:pt x="11497" y="56481"/>
                </a:lnTo>
                <a:lnTo>
                  <a:pt x="10928" y="56721"/>
                </a:lnTo>
                <a:lnTo>
                  <a:pt x="10373" y="56974"/>
                </a:lnTo>
                <a:lnTo>
                  <a:pt x="9829" y="57226"/>
                </a:lnTo>
                <a:lnTo>
                  <a:pt x="9286" y="57504"/>
                </a:lnTo>
                <a:lnTo>
                  <a:pt x="8755" y="57782"/>
                </a:lnTo>
                <a:lnTo>
                  <a:pt x="8225" y="58073"/>
                </a:lnTo>
                <a:lnTo>
                  <a:pt x="7707" y="58389"/>
                </a:lnTo>
                <a:lnTo>
                  <a:pt x="7202" y="58704"/>
                </a:lnTo>
                <a:lnTo>
                  <a:pt x="6709" y="59020"/>
                </a:lnTo>
                <a:lnTo>
                  <a:pt x="6216" y="59361"/>
                </a:lnTo>
                <a:lnTo>
                  <a:pt x="5736" y="59715"/>
                </a:lnTo>
                <a:lnTo>
                  <a:pt x="5269" y="60081"/>
                </a:lnTo>
                <a:lnTo>
                  <a:pt x="4801" y="60448"/>
                </a:lnTo>
                <a:lnTo>
                  <a:pt x="4359" y="60839"/>
                </a:lnTo>
                <a:lnTo>
                  <a:pt x="3917" y="61231"/>
                </a:lnTo>
                <a:lnTo>
                  <a:pt x="3475" y="61648"/>
                </a:lnTo>
                <a:lnTo>
                  <a:pt x="3058" y="62065"/>
                </a:lnTo>
                <a:lnTo>
                  <a:pt x="2641" y="62507"/>
                </a:lnTo>
                <a:lnTo>
                  <a:pt x="2237" y="62962"/>
                </a:lnTo>
                <a:lnTo>
                  <a:pt x="1832" y="63416"/>
                </a:lnTo>
                <a:lnTo>
                  <a:pt x="1453" y="63896"/>
                </a:lnTo>
                <a:lnTo>
                  <a:pt x="1074" y="64389"/>
                </a:lnTo>
                <a:lnTo>
                  <a:pt x="708" y="64882"/>
                </a:lnTo>
                <a:lnTo>
                  <a:pt x="354" y="65400"/>
                </a:lnTo>
                <a:lnTo>
                  <a:pt x="0" y="65930"/>
                </a:lnTo>
                <a:lnTo>
                  <a:pt x="392" y="65943"/>
                </a:lnTo>
                <a:lnTo>
                  <a:pt x="771" y="65956"/>
                </a:lnTo>
                <a:lnTo>
                  <a:pt x="1150" y="65943"/>
                </a:lnTo>
                <a:lnTo>
                  <a:pt x="1516" y="65930"/>
                </a:lnTo>
                <a:lnTo>
                  <a:pt x="1883" y="65918"/>
                </a:lnTo>
                <a:lnTo>
                  <a:pt x="2249" y="65892"/>
                </a:lnTo>
                <a:lnTo>
                  <a:pt x="2603" y="65855"/>
                </a:lnTo>
                <a:lnTo>
                  <a:pt x="2957" y="65817"/>
                </a:lnTo>
                <a:lnTo>
                  <a:pt x="3310" y="65766"/>
                </a:lnTo>
                <a:lnTo>
                  <a:pt x="3651" y="65716"/>
                </a:lnTo>
                <a:lnTo>
                  <a:pt x="4334" y="65577"/>
                </a:lnTo>
                <a:lnTo>
                  <a:pt x="5003" y="65425"/>
                </a:lnTo>
                <a:lnTo>
                  <a:pt x="5660" y="65248"/>
                </a:lnTo>
                <a:lnTo>
                  <a:pt x="6292" y="65033"/>
                </a:lnTo>
                <a:lnTo>
                  <a:pt x="6911" y="64806"/>
                </a:lnTo>
                <a:lnTo>
                  <a:pt x="7530" y="64553"/>
                </a:lnTo>
                <a:lnTo>
                  <a:pt x="8124" y="64275"/>
                </a:lnTo>
                <a:lnTo>
                  <a:pt x="8718" y="63972"/>
                </a:lnTo>
                <a:lnTo>
                  <a:pt x="9286" y="63656"/>
                </a:lnTo>
                <a:lnTo>
                  <a:pt x="9855" y="63328"/>
                </a:lnTo>
                <a:lnTo>
                  <a:pt x="10410" y="62974"/>
                </a:lnTo>
                <a:lnTo>
                  <a:pt x="10966" y="62595"/>
                </a:lnTo>
                <a:lnTo>
                  <a:pt x="11497" y="62216"/>
                </a:lnTo>
                <a:lnTo>
                  <a:pt x="12028" y="61812"/>
                </a:lnTo>
                <a:lnTo>
                  <a:pt x="12558" y="61395"/>
                </a:lnTo>
                <a:lnTo>
                  <a:pt x="13064" y="60966"/>
                </a:lnTo>
                <a:lnTo>
                  <a:pt x="13582" y="60536"/>
                </a:lnTo>
                <a:lnTo>
                  <a:pt x="14074" y="60081"/>
                </a:lnTo>
                <a:lnTo>
                  <a:pt x="14580" y="59627"/>
                </a:lnTo>
                <a:lnTo>
                  <a:pt x="15072" y="59147"/>
                </a:lnTo>
                <a:lnTo>
                  <a:pt x="15552" y="58679"/>
                </a:lnTo>
                <a:lnTo>
                  <a:pt x="16525" y="57694"/>
                </a:lnTo>
                <a:lnTo>
                  <a:pt x="17485" y="56709"/>
                </a:lnTo>
                <a:lnTo>
                  <a:pt x="18433" y="55698"/>
                </a:lnTo>
                <a:lnTo>
                  <a:pt x="18989" y="62671"/>
                </a:lnTo>
                <a:lnTo>
                  <a:pt x="18332" y="62760"/>
                </a:lnTo>
                <a:lnTo>
                  <a:pt x="17687" y="62873"/>
                </a:lnTo>
                <a:lnTo>
                  <a:pt x="17056" y="63000"/>
                </a:lnTo>
                <a:lnTo>
                  <a:pt x="16424" y="63151"/>
                </a:lnTo>
                <a:lnTo>
                  <a:pt x="15805" y="63328"/>
                </a:lnTo>
                <a:lnTo>
                  <a:pt x="15199" y="63518"/>
                </a:lnTo>
                <a:lnTo>
                  <a:pt x="14592" y="63720"/>
                </a:lnTo>
                <a:lnTo>
                  <a:pt x="13998" y="63934"/>
                </a:lnTo>
                <a:lnTo>
                  <a:pt x="13405" y="64174"/>
                </a:lnTo>
                <a:lnTo>
                  <a:pt x="12811" y="64427"/>
                </a:lnTo>
                <a:lnTo>
                  <a:pt x="12230" y="64680"/>
                </a:lnTo>
                <a:lnTo>
                  <a:pt x="11649" y="64945"/>
                </a:lnTo>
                <a:lnTo>
                  <a:pt x="10499" y="65501"/>
                </a:lnTo>
                <a:lnTo>
                  <a:pt x="9362" y="66082"/>
                </a:lnTo>
                <a:lnTo>
                  <a:pt x="8768" y="66398"/>
                </a:lnTo>
                <a:lnTo>
                  <a:pt x="8200" y="66726"/>
                </a:lnTo>
                <a:lnTo>
                  <a:pt x="7631" y="67067"/>
                </a:lnTo>
                <a:lnTo>
                  <a:pt x="7075" y="67421"/>
                </a:lnTo>
                <a:lnTo>
                  <a:pt x="6532" y="67800"/>
                </a:lnTo>
                <a:lnTo>
                  <a:pt x="6001" y="68179"/>
                </a:lnTo>
                <a:lnTo>
                  <a:pt x="5483" y="68583"/>
                </a:lnTo>
                <a:lnTo>
                  <a:pt x="4991" y="69000"/>
                </a:lnTo>
                <a:lnTo>
                  <a:pt x="4498" y="69430"/>
                </a:lnTo>
                <a:lnTo>
                  <a:pt x="4018" y="69872"/>
                </a:lnTo>
                <a:lnTo>
                  <a:pt x="3550" y="70326"/>
                </a:lnTo>
                <a:lnTo>
                  <a:pt x="3096" y="70807"/>
                </a:lnTo>
                <a:lnTo>
                  <a:pt x="2653" y="71287"/>
                </a:lnTo>
                <a:lnTo>
                  <a:pt x="2224" y="71792"/>
                </a:lnTo>
                <a:lnTo>
                  <a:pt x="1807" y="72310"/>
                </a:lnTo>
                <a:lnTo>
                  <a:pt x="1403" y="72840"/>
                </a:lnTo>
                <a:lnTo>
                  <a:pt x="1340" y="72941"/>
                </a:lnTo>
                <a:lnTo>
                  <a:pt x="1276" y="73055"/>
                </a:lnTo>
                <a:lnTo>
                  <a:pt x="1238" y="73169"/>
                </a:lnTo>
                <a:lnTo>
                  <a:pt x="1188" y="73283"/>
                </a:lnTo>
                <a:lnTo>
                  <a:pt x="1163" y="73396"/>
                </a:lnTo>
                <a:lnTo>
                  <a:pt x="1137" y="73523"/>
                </a:lnTo>
                <a:lnTo>
                  <a:pt x="1125" y="73636"/>
                </a:lnTo>
                <a:lnTo>
                  <a:pt x="1125" y="73763"/>
                </a:lnTo>
                <a:lnTo>
                  <a:pt x="1125" y="73775"/>
                </a:lnTo>
                <a:lnTo>
                  <a:pt x="1137" y="73800"/>
                </a:lnTo>
                <a:lnTo>
                  <a:pt x="1201" y="73851"/>
                </a:lnTo>
                <a:lnTo>
                  <a:pt x="1289" y="73889"/>
                </a:lnTo>
                <a:lnTo>
                  <a:pt x="1403" y="73939"/>
                </a:lnTo>
                <a:lnTo>
                  <a:pt x="1516" y="73977"/>
                </a:lnTo>
                <a:lnTo>
                  <a:pt x="1643" y="74015"/>
                </a:lnTo>
                <a:lnTo>
                  <a:pt x="1756" y="74028"/>
                </a:lnTo>
                <a:lnTo>
                  <a:pt x="1845" y="74015"/>
                </a:lnTo>
                <a:lnTo>
                  <a:pt x="2856" y="73813"/>
                </a:lnTo>
                <a:lnTo>
                  <a:pt x="3841" y="73598"/>
                </a:lnTo>
                <a:lnTo>
                  <a:pt x="4826" y="73346"/>
                </a:lnTo>
                <a:lnTo>
                  <a:pt x="5799" y="73068"/>
                </a:lnTo>
                <a:lnTo>
                  <a:pt x="6279" y="72916"/>
                </a:lnTo>
                <a:lnTo>
                  <a:pt x="6747" y="72765"/>
                </a:lnTo>
                <a:lnTo>
                  <a:pt x="7227" y="72600"/>
                </a:lnTo>
                <a:lnTo>
                  <a:pt x="7694" y="72424"/>
                </a:lnTo>
                <a:lnTo>
                  <a:pt x="8162" y="72247"/>
                </a:lnTo>
                <a:lnTo>
                  <a:pt x="8617" y="72057"/>
                </a:lnTo>
                <a:lnTo>
                  <a:pt x="9084" y="71868"/>
                </a:lnTo>
                <a:lnTo>
                  <a:pt x="9526" y="71666"/>
                </a:lnTo>
                <a:lnTo>
                  <a:pt x="9981" y="71451"/>
                </a:lnTo>
                <a:lnTo>
                  <a:pt x="10423" y="71236"/>
                </a:lnTo>
                <a:lnTo>
                  <a:pt x="10865" y="71009"/>
                </a:lnTo>
                <a:lnTo>
                  <a:pt x="11307" y="70769"/>
                </a:lnTo>
                <a:lnTo>
                  <a:pt x="11737" y="70516"/>
                </a:lnTo>
                <a:lnTo>
                  <a:pt x="12154" y="70263"/>
                </a:lnTo>
                <a:lnTo>
                  <a:pt x="12583" y="69985"/>
                </a:lnTo>
                <a:lnTo>
                  <a:pt x="13000" y="69707"/>
                </a:lnTo>
                <a:lnTo>
                  <a:pt x="13405" y="69430"/>
                </a:lnTo>
                <a:lnTo>
                  <a:pt x="13822" y="69126"/>
                </a:lnTo>
                <a:lnTo>
                  <a:pt x="14213" y="68823"/>
                </a:lnTo>
                <a:lnTo>
                  <a:pt x="14617" y="68495"/>
                </a:lnTo>
                <a:lnTo>
                  <a:pt x="15009" y="68166"/>
                </a:lnTo>
                <a:lnTo>
                  <a:pt x="15388" y="67825"/>
                </a:lnTo>
                <a:lnTo>
                  <a:pt x="15767" y="67472"/>
                </a:lnTo>
                <a:lnTo>
                  <a:pt x="16146" y="67105"/>
                </a:lnTo>
                <a:lnTo>
                  <a:pt x="16538" y="66701"/>
                </a:lnTo>
                <a:lnTo>
                  <a:pt x="16929" y="66297"/>
                </a:lnTo>
                <a:lnTo>
                  <a:pt x="17713" y="65438"/>
                </a:lnTo>
                <a:lnTo>
                  <a:pt x="18496" y="64553"/>
                </a:lnTo>
                <a:lnTo>
                  <a:pt x="19342" y="63619"/>
                </a:lnTo>
                <a:lnTo>
                  <a:pt x="19330" y="64313"/>
                </a:lnTo>
                <a:lnTo>
                  <a:pt x="19317" y="64945"/>
                </a:lnTo>
                <a:lnTo>
                  <a:pt x="19317" y="65539"/>
                </a:lnTo>
                <a:lnTo>
                  <a:pt x="19330" y="65829"/>
                </a:lnTo>
                <a:lnTo>
                  <a:pt x="19355" y="66120"/>
                </a:lnTo>
                <a:lnTo>
                  <a:pt x="19557" y="68280"/>
                </a:lnTo>
                <a:lnTo>
                  <a:pt x="19772" y="70453"/>
                </a:lnTo>
                <a:lnTo>
                  <a:pt x="20012" y="72613"/>
                </a:lnTo>
                <a:lnTo>
                  <a:pt x="20138" y="73699"/>
                </a:lnTo>
                <a:lnTo>
                  <a:pt x="20277" y="74773"/>
                </a:lnTo>
                <a:lnTo>
                  <a:pt x="20378" y="75468"/>
                </a:lnTo>
                <a:lnTo>
                  <a:pt x="20517" y="76150"/>
                </a:lnTo>
                <a:lnTo>
                  <a:pt x="20682" y="76820"/>
                </a:lnTo>
                <a:lnTo>
                  <a:pt x="20859" y="77477"/>
                </a:lnTo>
                <a:lnTo>
                  <a:pt x="21061" y="78133"/>
                </a:lnTo>
                <a:lnTo>
                  <a:pt x="21288" y="78778"/>
                </a:lnTo>
                <a:lnTo>
                  <a:pt x="21528" y="79409"/>
                </a:lnTo>
                <a:lnTo>
                  <a:pt x="21793" y="80041"/>
                </a:lnTo>
                <a:lnTo>
                  <a:pt x="22059" y="80673"/>
                </a:lnTo>
                <a:lnTo>
                  <a:pt x="22349" y="81292"/>
                </a:lnTo>
                <a:lnTo>
                  <a:pt x="22652" y="81911"/>
                </a:lnTo>
                <a:lnTo>
                  <a:pt x="22956" y="82530"/>
                </a:lnTo>
                <a:lnTo>
                  <a:pt x="23587" y="83755"/>
                </a:lnTo>
                <a:lnTo>
                  <a:pt x="24244" y="84968"/>
                </a:lnTo>
                <a:lnTo>
                  <a:pt x="24762" y="84968"/>
                </a:lnTo>
                <a:lnTo>
                  <a:pt x="24952" y="84260"/>
                </a:lnTo>
                <a:lnTo>
                  <a:pt x="25129" y="83553"/>
                </a:lnTo>
                <a:lnTo>
                  <a:pt x="25280" y="82845"/>
                </a:lnTo>
                <a:lnTo>
                  <a:pt x="25419" y="82138"/>
                </a:lnTo>
                <a:lnTo>
                  <a:pt x="25533" y="81418"/>
                </a:lnTo>
                <a:lnTo>
                  <a:pt x="25621" y="80710"/>
                </a:lnTo>
                <a:lnTo>
                  <a:pt x="25697" y="80003"/>
                </a:lnTo>
                <a:lnTo>
                  <a:pt x="25760" y="79283"/>
                </a:lnTo>
                <a:lnTo>
                  <a:pt x="25798" y="78563"/>
                </a:lnTo>
                <a:lnTo>
                  <a:pt x="25811" y="77856"/>
                </a:lnTo>
                <a:lnTo>
                  <a:pt x="25798" y="77135"/>
                </a:lnTo>
                <a:lnTo>
                  <a:pt x="25773" y="76415"/>
                </a:lnTo>
                <a:lnTo>
                  <a:pt x="25722" y="75695"/>
                </a:lnTo>
                <a:lnTo>
                  <a:pt x="25659" y="74975"/>
                </a:lnTo>
                <a:lnTo>
                  <a:pt x="25571" y="74255"/>
                </a:lnTo>
                <a:lnTo>
                  <a:pt x="25457" y="73535"/>
                </a:lnTo>
                <a:lnTo>
                  <a:pt x="25331" y="72853"/>
                </a:lnTo>
                <a:lnTo>
                  <a:pt x="25192" y="72183"/>
                </a:lnTo>
                <a:lnTo>
                  <a:pt x="25040" y="71527"/>
                </a:lnTo>
                <a:lnTo>
                  <a:pt x="24876" y="70870"/>
                </a:lnTo>
                <a:lnTo>
                  <a:pt x="24686" y="70213"/>
                </a:lnTo>
                <a:lnTo>
                  <a:pt x="24472" y="69581"/>
                </a:lnTo>
                <a:lnTo>
                  <a:pt x="24244" y="68950"/>
                </a:lnTo>
                <a:lnTo>
                  <a:pt x="23992" y="68318"/>
                </a:lnTo>
                <a:lnTo>
                  <a:pt x="23714" y="67712"/>
                </a:lnTo>
                <a:lnTo>
                  <a:pt x="23423" y="67105"/>
                </a:lnTo>
                <a:lnTo>
                  <a:pt x="23095" y="66524"/>
                </a:lnTo>
                <a:lnTo>
                  <a:pt x="22918" y="66234"/>
                </a:lnTo>
                <a:lnTo>
                  <a:pt x="22741" y="65943"/>
                </a:lnTo>
                <a:lnTo>
                  <a:pt x="22551" y="65652"/>
                </a:lnTo>
                <a:lnTo>
                  <a:pt x="22362" y="65375"/>
                </a:lnTo>
                <a:lnTo>
                  <a:pt x="22160" y="65097"/>
                </a:lnTo>
                <a:lnTo>
                  <a:pt x="21945" y="64819"/>
                </a:lnTo>
                <a:lnTo>
                  <a:pt x="21730" y="64553"/>
                </a:lnTo>
                <a:lnTo>
                  <a:pt x="21503" y="64288"/>
                </a:lnTo>
                <a:lnTo>
                  <a:pt x="21263" y="64023"/>
                </a:lnTo>
                <a:lnTo>
                  <a:pt x="21023" y="63758"/>
                </a:lnTo>
                <a:lnTo>
                  <a:pt x="20896" y="63631"/>
                </a:lnTo>
                <a:lnTo>
                  <a:pt x="20783" y="63492"/>
                </a:lnTo>
                <a:lnTo>
                  <a:pt x="20568" y="63202"/>
                </a:lnTo>
                <a:lnTo>
                  <a:pt x="20366" y="62886"/>
                </a:lnTo>
                <a:lnTo>
                  <a:pt x="20164" y="62570"/>
                </a:lnTo>
                <a:lnTo>
                  <a:pt x="19797" y="61913"/>
                </a:lnTo>
                <a:lnTo>
                  <a:pt x="19608" y="61585"/>
                </a:lnTo>
                <a:lnTo>
                  <a:pt x="19418" y="61269"/>
                </a:lnTo>
                <a:lnTo>
                  <a:pt x="19772" y="61016"/>
                </a:lnTo>
                <a:lnTo>
                  <a:pt x="20239" y="61345"/>
                </a:lnTo>
                <a:lnTo>
                  <a:pt x="20467" y="61522"/>
                </a:lnTo>
                <a:lnTo>
                  <a:pt x="20707" y="61673"/>
                </a:lnTo>
                <a:lnTo>
                  <a:pt x="21225" y="62002"/>
                </a:lnTo>
                <a:lnTo>
                  <a:pt x="21743" y="62305"/>
                </a:lnTo>
                <a:lnTo>
                  <a:pt x="22261" y="62595"/>
                </a:lnTo>
                <a:lnTo>
                  <a:pt x="22779" y="62861"/>
                </a:lnTo>
                <a:lnTo>
                  <a:pt x="23297" y="63126"/>
                </a:lnTo>
                <a:lnTo>
                  <a:pt x="23815" y="63366"/>
                </a:lnTo>
                <a:lnTo>
                  <a:pt x="24345" y="63593"/>
                </a:lnTo>
                <a:lnTo>
                  <a:pt x="24863" y="63795"/>
                </a:lnTo>
                <a:lnTo>
                  <a:pt x="25394" y="63985"/>
                </a:lnTo>
                <a:lnTo>
                  <a:pt x="25925" y="64162"/>
                </a:lnTo>
                <a:lnTo>
                  <a:pt x="26455" y="64326"/>
                </a:lnTo>
                <a:lnTo>
                  <a:pt x="26986" y="64465"/>
                </a:lnTo>
                <a:lnTo>
                  <a:pt x="27516" y="64579"/>
                </a:lnTo>
                <a:lnTo>
                  <a:pt x="28060" y="64680"/>
                </a:lnTo>
                <a:lnTo>
                  <a:pt x="28590" y="64768"/>
                </a:lnTo>
                <a:lnTo>
                  <a:pt x="29134" y="64844"/>
                </a:lnTo>
                <a:lnTo>
                  <a:pt x="29677" y="64894"/>
                </a:lnTo>
                <a:lnTo>
                  <a:pt x="30220" y="64920"/>
                </a:lnTo>
                <a:lnTo>
                  <a:pt x="30763" y="64932"/>
                </a:lnTo>
                <a:lnTo>
                  <a:pt x="31307" y="64932"/>
                </a:lnTo>
                <a:lnTo>
                  <a:pt x="31850" y="64907"/>
                </a:lnTo>
                <a:lnTo>
                  <a:pt x="32406" y="64857"/>
                </a:lnTo>
                <a:lnTo>
                  <a:pt x="32949" y="64793"/>
                </a:lnTo>
                <a:lnTo>
                  <a:pt x="33505" y="64718"/>
                </a:lnTo>
                <a:lnTo>
                  <a:pt x="34061" y="64617"/>
                </a:lnTo>
                <a:lnTo>
                  <a:pt x="34617" y="64490"/>
                </a:lnTo>
                <a:lnTo>
                  <a:pt x="35172" y="64351"/>
                </a:lnTo>
                <a:lnTo>
                  <a:pt x="35741" y="64187"/>
                </a:lnTo>
                <a:lnTo>
                  <a:pt x="36297" y="63998"/>
                </a:lnTo>
                <a:lnTo>
                  <a:pt x="36865" y="63795"/>
                </a:lnTo>
                <a:lnTo>
                  <a:pt x="37434" y="63581"/>
                </a:lnTo>
                <a:lnTo>
                  <a:pt x="38002" y="63328"/>
                </a:lnTo>
                <a:lnTo>
                  <a:pt x="38129" y="63265"/>
                </a:lnTo>
                <a:lnTo>
                  <a:pt x="38255" y="63176"/>
                </a:lnTo>
                <a:lnTo>
                  <a:pt x="38369" y="63088"/>
                </a:lnTo>
                <a:lnTo>
                  <a:pt x="38482" y="62987"/>
                </a:lnTo>
                <a:lnTo>
                  <a:pt x="38710" y="62772"/>
                </a:lnTo>
                <a:lnTo>
                  <a:pt x="38950" y="62570"/>
                </a:lnTo>
                <a:lnTo>
                  <a:pt x="38824" y="62469"/>
                </a:lnTo>
                <a:lnTo>
                  <a:pt x="38697" y="62343"/>
                </a:lnTo>
                <a:lnTo>
                  <a:pt x="38445" y="62115"/>
                </a:lnTo>
                <a:lnTo>
                  <a:pt x="38318" y="62002"/>
                </a:lnTo>
                <a:lnTo>
                  <a:pt x="38192" y="61901"/>
                </a:lnTo>
                <a:lnTo>
                  <a:pt x="38053" y="61825"/>
                </a:lnTo>
                <a:lnTo>
                  <a:pt x="37914" y="61774"/>
                </a:lnTo>
                <a:lnTo>
                  <a:pt x="36790" y="61433"/>
                </a:lnTo>
                <a:lnTo>
                  <a:pt x="35652" y="61105"/>
                </a:lnTo>
                <a:lnTo>
                  <a:pt x="35084" y="60953"/>
                </a:lnTo>
                <a:lnTo>
                  <a:pt x="34515" y="60814"/>
                </a:lnTo>
                <a:lnTo>
                  <a:pt x="33934" y="60688"/>
                </a:lnTo>
                <a:lnTo>
                  <a:pt x="33353" y="60587"/>
                </a:lnTo>
                <a:lnTo>
                  <a:pt x="31673" y="60271"/>
                </a:lnTo>
                <a:lnTo>
                  <a:pt x="29980" y="59980"/>
                </a:lnTo>
                <a:lnTo>
                  <a:pt x="29134" y="59854"/>
                </a:lnTo>
                <a:lnTo>
                  <a:pt x="28287" y="59728"/>
                </a:lnTo>
                <a:lnTo>
                  <a:pt x="27428" y="59627"/>
                </a:lnTo>
                <a:lnTo>
                  <a:pt x="26569" y="59538"/>
                </a:lnTo>
                <a:lnTo>
                  <a:pt x="25710" y="59475"/>
                </a:lnTo>
                <a:lnTo>
                  <a:pt x="24851" y="59437"/>
                </a:lnTo>
                <a:lnTo>
                  <a:pt x="24421" y="59425"/>
                </a:lnTo>
                <a:lnTo>
                  <a:pt x="23549" y="59425"/>
                </a:lnTo>
                <a:lnTo>
                  <a:pt x="23107" y="59450"/>
                </a:lnTo>
                <a:lnTo>
                  <a:pt x="22665" y="59475"/>
                </a:lnTo>
                <a:lnTo>
                  <a:pt x="22223" y="59500"/>
                </a:lnTo>
                <a:lnTo>
                  <a:pt x="21781" y="59551"/>
                </a:lnTo>
                <a:lnTo>
                  <a:pt x="21339" y="59601"/>
                </a:lnTo>
                <a:lnTo>
                  <a:pt x="20896" y="59665"/>
                </a:lnTo>
                <a:lnTo>
                  <a:pt x="20454" y="59740"/>
                </a:lnTo>
                <a:lnTo>
                  <a:pt x="19999" y="59816"/>
                </a:lnTo>
                <a:lnTo>
                  <a:pt x="19557" y="59917"/>
                </a:lnTo>
                <a:lnTo>
                  <a:pt x="19557" y="53740"/>
                </a:lnTo>
                <a:lnTo>
                  <a:pt x="20239" y="54106"/>
                </a:lnTo>
                <a:lnTo>
                  <a:pt x="20922" y="54460"/>
                </a:lnTo>
                <a:lnTo>
                  <a:pt x="21617" y="54788"/>
                </a:lnTo>
                <a:lnTo>
                  <a:pt x="22299" y="55104"/>
                </a:lnTo>
                <a:lnTo>
                  <a:pt x="22981" y="55395"/>
                </a:lnTo>
                <a:lnTo>
                  <a:pt x="23676" y="55660"/>
                </a:lnTo>
                <a:lnTo>
                  <a:pt x="24358" y="55900"/>
                </a:lnTo>
                <a:lnTo>
                  <a:pt x="25040" y="56127"/>
                </a:lnTo>
                <a:lnTo>
                  <a:pt x="25735" y="56317"/>
                </a:lnTo>
                <a:lnTo>
                  <a:pt x="26417" y="56494"/>
                </a:lnTo>
                <a:lnTo>
                  <a:pt x="27100" y="56633"/>
                </a:lnTo>
                <a:lnTo>
                  <a:pt x="27782" y="56759"/>
                </a:lnTo>
                <a:lnTo>
                  <a:pt x="28477" y="56847"/>
                </a:lnTo>
                <a:lnTo>
                  <a:pt x="29159" y="56923"/>
                </a:lnTo>
                <a:lnTo>
                  <a:pt x="29841" y="56961"/>
                </a:lnTo>
                <a:lnTo>
                  <a:pt x="30536" y="56974"/>
                </a:lnTo>
                <a:lnTo>
                  <a:pt x="31218" y="56949"/>
                </a:lnTo>
                <a:lnTo>
                  <a:pt x="31900" y="56911"/>
                </a:lnTo>
                <a:lnTo>
                  <a:pt x="32583" y="56835"/>
                </a:lnTo>
                <a:lnTo>
                  <a:pt x="33277" y="56721"/>
                </a:lnTo>
                <a:lnTo>
                  <a:pt x="33618" y="56658"/>
                </a:lnTo>
                <a:lnTo>
                  <a:pt x="33960" y="56595"/>
                </a:lnTo>
                <a:lnTo>
                  <a:pt x="34301" y="56506"/>
                </a:lnTo>
                <a:lnTo>
                  <a:pt x="34642" y="56418"/>
                </a:lnTo>
                <a:lnTo>
                  <a:pt x="34996" y="56330"/>
                </a:lnTo>
                <a:lnTo>
                  <a:pt x="35337" y="56216"/>
                </a:lnTo>
                <a:lnTo>
                  <a:pt x="35678" y="56115"/>
                </a:lnTo>
                <a:lnTo>
                  <a:pt x="36019" y="55988"/>
                </a:lnTo>
                <a:lnTo>
                  <a:pt x="36360" y="55862"/>
                </a:lnTo>
                <a:lnTo>
                  <a:pt x="36701" y="55723"/>
                </a:lnTo>
                <a:lnTo>
                  <a:pt x="37055" y="55584"/>
                </a:lnTo>
                <a:lnTo>
                  <a:pt x="37396" y="55420"/>
                </a:lnTo>
                <a:lnTo>
                  <a:pt x="37737" y="55268"/>
                </a:lnTo>
                <a:lnTo>
                  <a:pt x="38078" y="55092"/>
                </a:lnTo>
                <a:lnTo>
                  <a:pt x="38419" y="54915"/>
                </a:lnTo>
                <a:lnTo>
                  <a:pt x="38773" y="54725"/>
                </a:lnTo>
                <a:lnTo>
                  <a:pt x="39114" y="54523"/>
                </a:lnTo>
                <a:lnTo>
                  <a:pt x="39455" y="54321"/>
                </a:lnTo>
                <a:lnTo>
                  <a:pt x="40137" y="53879"/>
                </a:lnTo>
                <a:lnTo>
                  <a:pt x="40832" y="53411"/>
                </a:lnTo>
                <a:lnTo>
                  <a:pt x="41514" y="52893"/>
                </a:lnTo>
                <a:lnTo>
                  <a:pt x="40504" y="52350"/>
                </a:lnTo>
                <a:lnTo>
                  <a:pt x="40074" y="52123"/>
                </a:lnTo>
                <a:lnTo>
                  <a:pt x="39657" y="51921"/>
                </a:lnTo>
                <a:lnTo>
                  <a:pt x="39240" y="51731"/>
                </a:lnTo>
                <a:lnTo>
                  <a:pt x="38836" y="51567"/>
                </a:lnTo>
                <a:lnTo>
                  <a:pt x="38419" y="51428"/>
                </a:lnTo>
                <a:lnTo>
                  <a:pt x="38015" y="51289"/>
                </a:lnTo>
                <a:lnTo>
                  <a:pt x="37598" y="51163"/>
                </a:lnTo>
                <a:lnTo>
                  <a:pt x="37181" y="51062"/>
                </a:lnTo>
                <a:lnTo>
                  <a:pt x="36777" y="50961"/>
                </a:lnTo>
                <a:lnTo>
                  <a:pt x="36360" y="50872"/>
                </a:lnTo>
                <a:lnTo>
                  <a:pt x="35943" y="50809"/>
                </a:lnTo>
                <a:lnTo>
                  <a:pt x="35526" y="50746"/>
                </a:lnTo>
                <a:lnTo>
                  <a:pt x="35109" y="50695"/>
                </a:lnTo>
                <a:lnTo>
                  <a:pt x="34692" y="50645"/>
                </a:lnTo>
                <a:lnTo>
                  <a:pt x="34263" y="50620"/>
                </a:lnTo>
                <a:lnTo>
                  <a:pt x="33846" y="50594"/>
                </a:lnTo>
                <a:lnTo>
                  <a:pt x="33429" y="50582"/>
                </a:lnTo>
                <a:lnTo>
                  <a:pt x="33012" y="50569"/>
                </a:lnTo>
                <a:lnTo>
                  <a:pt x="32166" y="50582"/>
                </a:lnTo>
                <a:lnTo>
                  <a:pt x="31319" y="50607"/>
                </a:lnTo>
                <a:lnTo>
                  <a:pt x="30473" y="50657"/>
                </a:lnTo>
                <a:lnTo>
                  <a:pt x="29639" y="50721"/>
                </a:lnTo>
                <a:lnTo>
                  <a:pt x="28792" y="50796"/>
                </a:lnTo>
                <a:lnTo>
                  <a:pt x="27946" y="50885"/>
                </a:lnTo>
                <a:lnTo>
                  <a:pt x="26253" y="51062"/>
                </a:lnTo>
                <a:lnTo>
                  <a:pt x="25407" y="51163"/>
                </a:lnTo>
                <a:lnTo>
                  <a:pt x="24573" y="51289"/>
                </a:lnTo>
                <a:lnTo>
                  <a:pt x="23726" y="51428"/>
                </a:lnTo>
                <a:lnTo>
                  <a:pt x="22880" y="51592"/>
                </a:lnTo>
                <a:lnTo>
                  <a:pt x="21149" y="51933"/>
                </a:lnTo>
                <a:lnTo>
                  <a:pt x="20277" y="52098"/>
                </a:lnTo>
                <a:lnTo>
                  <a:pt x="19380" y="52262"/>
                </a:lnTo>
                <a:lnTo>
                  <a:pt x="20732" y="42737"/>
                </a:lnTo>
                <a:lnTo>
                  <a:pt x="21162" y="43065"/>
                </a:lnTo>
                <a:lnTo>
                  <a:pt x="21579" y="43394"/>
                </a:lnTo>
                <a:lnTo>
                  <a:pt x="22008" y="43697"/>
                </a:lnTo>
                <a:lnTo>
                  <a:pt x="22425" y="43975"/>
                </a:lnTo>
                <a:lnTo>
                  <a:pt x="22855" y="44253"/>
                </a:lnTo>
                <a:lnTo>
                  <a:pt x="23297" y="44505"/>
                </a:lnTo>
                <a:lnTo>
                  <a:pt x="23726" y="44745"/>
                </a:lnTo>
                <a:lnTo>
                  <a:pt x="24169" y="44973"/>
                </a:lnTo>
                <a:lnTo>
                  <a:pt x="24598" y="45188"/>
                </a:lnTo>
                <a:lnTo>
                  <a:pt x="25040" y="45377"/>
                </a:lnTo>
                <a:lnTo>
                  <a:pt x="25495" y="45567"/>
                </a:lnTo>
                <a:lnTo>
                  <a:pt x="25937" y="45731"/>
                </a:lnTo>
                <a:lnTo>
                  <a:pt x="26392" y="45895"/>
                </a:lnTo>
                <a:lnTo>
                  <a:pt x="26847" y="46034"/>
                </a:lnTo>
                <a:lnTo>
                  <a:pt x="27302" y="46160"/>
                </a:lnTo>
                <a:lnTo>
                  <a:pt x="27756" y="46287"/>
                </a:lnTo>
                <a:lnTo>
                  <a:pt x="28224" y="46388"/>
                </a:lnTo>
                <a:lnTo>
                  <a:pt x="28691" y="46476"/>
                </a:lnTo>
                <a:lnTo>
                  <a:pt x="29159" y="46565"/>
                </a:lnTo>
                <a:lnTo>
                  <a:pt x="29626" y="46640"/>
                </a:lnTo>
                <a:lnTo>
                  <a:pt x="30106" y="46691"/>
                </a:lnTo>
                <a:lnTo>
                  <a:pt x="30586" y="46741"/>
                </a:lnTo>
                <a:lnTo>
                  <a:pt x="31066" y="46779"/>
                </a:lnTo>
                <a:lnTo>
                  <a:pt x="31559" y="46805"/>
                </a:lnTo>
                <a:lnTo>
                  <a:pt x="32052" y="46817"/>
                </a:lnTo>
                <a:lnTo>
                  <a:pt x="32545" y="46830"/>
                </a:lnTo>
                <a:lnTo>
                  <a:pt x="33037" y="46817"/>
                </a:lnTo>
                <a:lnTo>
                  <a:pt x="33543" y="46805"/>
                </a:lnTo>
                <a:lnTo>
                  <a:pt x="34048" y="46792"/>
                </a:lnTo>
                <a:lnTo>
                  <a:pt x="34553" y="46754"/>
                </a:lnTo>
                <a:lnTo>
                  <a:pt x="35071" y="46716"/>
                </a:lnTo>
                <a:lnTo>
                  <a:pt x="35589" y="46666"/>
                </a:lnTo>
                <a:lnTo>
                  <a:pt x="35438" y="46438"/>
                </a:lnTo>
                <a:lnTo>
                  <a:pt x="35311" y="46223"/>
                </a:lnTo>
                <a:lnTo>
                  <a:pt x="35071" y="45807"/>
                </a:lnTo>
                <a:lnTo>
                  <a:pt x="34945" y="45617"/>
                </a:lnTo>
                <a:lnTo>
                  <a:pt x="34831" y="45453"/>
                </a:lnTo>
                <a:lnTo>
                  <a:pt x="34692" y="45301"/>
                </a:lnTo>
                <a:lnTo>
                  <a:pt x="34553" y="45162"/>
                </a:lnTo>
                <a:lnTo>
                  <a:pt x="34023" y="44758"/>
                </a:lnTo>
                <a:lnTo>
                  <a:pt x="33479" y="44366"/>
                </a:lnTo>
                <a:lnTo>
                  <a:pt x="32936" y="43987"/>
                </a:lnTo>
                <a:lnTo>
                  <a:pt x="32393" y="43634"/>
                </a:lnTo>
                <a:lnTo>
                  <a:pt x="31837" y="43293"/>
                </a:lnTo>
                <a:lnTo>
                  <a:pt x="31269" y="42977"/>
                </a:lnTo>
                <a:lnTo>
                  <a:pt x="30687" y="42674"/>
                </a:lnTo>
                <a:lnTo>
                  <a:pt x="30106" y="42396"/>
                </a:lnTo>
                <a:lnTo>
                  <a:pt x="29513" y="42143"/>
                </a:lnTo>
                <a:lnTo>
                  <a:pt x="28906" y="41903"/>
                </a:lnTo>
                <a:lnTo>
                  <a:pt x="28287" y="41701"/>
                </a:lnTo>
                <a:lnTo>
                  <a:pt x="27668" y="41511"/>
                </a:lnTo>
                <a:lnTo>
                  <a:pt x="27024" y="41347"/>
                </a:lnTo>
                <a:lnTo>
                  <a:pt x="26379" y="41221"/>
                </a:lnTo>
                <a:lnTo>
                  <a:pt x="25722" y="41120"/>
                </a:lnTo>
                <a:lnTo>
                  <a:pt x="25381" y="41069"/>
                </a:lnTo>
                <a:lnTo>
                  <a:pt x="25053" y="41044"/>
                </a:lnTo>
                <a:lnTo>
                  <a:pt x="24598" y="41006"/>
                </a:lnTo>
                <a:lnTo>
                  <a:pt x="24143" y="40994"/>
                </a:lnTo>
                <a:lnTo>
                  <a:pt x="23221" y="40994"/>
                </a:lnTo>
                <a:lnTo>
                  <a:pt x="22273" y="41019"/>
                </a:lnTo>
                <a:lnTo>
                  <a:pt x="21301" y="41019"/>
                </a:lnTo>
                <a:lnTo>
                  <a:pt x="23082" y="34071"/>
                </a:lnTo>
                <a:lnTo>
                  <a:pt x="24257" y="34778"/>
                </a:lnTo>
                <a:lnTo>
                  <a:pt x="25419" y="35473"/>
                </a:lnTo>
                <a:lnTo>
                  <a:pt x="26594" y="36168"/>
                </a:lnTo>
                <a:lnTo>
                  <a:pt x="27769" y="36837"/>
                </a:lnTo>
                <a:lnTo>
                  <a:pt x="28957" y="37482"/>
                </a:lnTo>
                <a:lnTo>
                  <a:pt x="30157" y="38113"/>
                </a:lnTo>
                <a:lnTo>
                  <a:pt x="31357" y="38720"/>
                </a:lnTo>
                <a:lnTo>
                  <a:pt x="31976" y="39010"/>
                </a:lnTo>
                <a:lnTo>
                  <a:pt x="32583" y="39301"/>
                </a:lnTo>
                <a:lnTo>
                  <a:pt x="33202" y="39579"/>
                </a:lnTo>
                <a:lnTo>
                  <a:pt x="33821" y="39857"/>
                </a:lnTo>
                <a:lnTo>
                  <a:pt x="34440" y="40122"/>
                </a:lnTo>
                <a:lnTo>
                  <a:pt x="35071" y="40375"/>
                </a:lnTo>
                <a:lnTo>
                  <a:pt x="35703" y="40627"/>
                </a:lnTo>
                <a:lnTo>
                  <a:pt x="36335" y="40867"/>
                </a:lnTo>
                <a:lnTo>
                  <a:pt x="36979" y="41095"/>
                </a:lnTo>
                <a:lnTo>
                  <a:pt x="37623" y="41322"/>
                </a:lnTo>
                <a:lnTo>
                  <a:pt x="38280" y="41524"/>
                </a:lnTo>
                <a:lnTo>
                  <a:pt x="38937" y="41726"/>
                </a:lnTo>
                <a:lnTo>
                  <a:pt x="39594" y="41928"/>
                </a:lnTo>
                <a:lnTo>
                  <a:pt x="40264" y="42105"/>
                </a:lnTo>
                <a:lnTo>
                  <a:pt x="40946" y="42282"/>
                </a:lnTo>
                <a:lnTo>
                  <a:pt x="41628" y="42434"/>
                </a:lnTo>
                <a:lnTo>
                  <a:pt x="42310" y="42585"/>
                </a:lnTo>
                <a:lnTo>
                  <a:pt x="43005" y="42724"/>
                </a:lnTo>
                <a:lnTo>
                  <a:pt x="42879" y="42320"/>
                </a:lnTo>
                <a:lnTo>
                  <a:pt x="42740" y="41941"/>
                </a:lnTo>
                <a:lnTo>
                  <a:pt x="42588" y="41575"/>
                </a:lnTo>
                <a:lnTo>
                  <a:pt x="42424" y="41221"/>
                </a:lnTo>
                <a:lnTo>
                  <a:pt x="42247" y="40880"/>
                </a:lnTo>
                <a:lnTo>
                  <a:pt x="42058" y="40564"/>
                </a:lnTo>
                <a:lnTo>
                  <a:pt x="41868" y="40248"/>
                </a:lnTo>
                <a:lnTo>
                  <a:pt x="41653" y="39958"/>
                </a:lnTo>
                <a:lnTo>
                  <a:pt x="41439" y="39667"/>
                </a:lnTo>
                <a:lnTo>
                  <a:pt x="41211" y="39402"/>
                </a:lnTo>
                <a:lnTo>
                  <a:pt x="40971" y="39137"/>
                </a:lnTo>
                <a:lnTo>
                  <a:pt x="40731" y="38871"/>
                </a:lnTo>
                <a:lnTo>
                  <a:pt x="40491" y="38631"/>
                </a:lnTo>
                <a:lnTo>
                  <a:pt x="40238" y="38391"/>
                </a:lnTo>
                <a:lnTo>
                  <a:pt x="39721" y="37924"/>
                </a:lnTo>
                <a:lnTo>
                  <a:pt x="39291" y="37545"/>
                </a:lnTo>
                <a:lnTo>
                  <a:pt x="38849" y="37178"/>
                </a:lnTo>
                <a:lnTo>
                  <a:pt x="38419" y="36825"/>
                </a:lnTo>
                <a:lnTo>
                  <a:pt x="37964" y="36471"/>
                </a:lnTo>
                <a:lnTo>
                  <a:pt x="37522" y="36130"/>
                </a:lnTo>
                <a:lnTo>
                  <a:pt x="37067" y="35802"/>
                </a:lnTo>
                <a:lnTo>
                  <a:pt x="36625" y="35473"/>
                </a:lnTo>
                <a:lnTo>
                  <a:pt x="36158" y="35170"/>
                </a:lnTo>
                <a:lnTo>
                  <a:pt x="35703" y="34867"/>
                </a:lnTo>
                <a:lnTo>
                  <a:pt x="35236" y="34576"/>
                </a:lnTo>
                <a:lnTo>
                  <a:pt x="34768" y="34311"/>
                </a:lnTo>
                <a:lnTo>
                  <a:pt x="34288" y="34046"/>
                </a:lnTo>
                <a:lnTo>
                  <a:pt x="33808" y="33806"/>
                </a:lnTo>
                <a:lnTo>
                  <a:pt x="33328" y="33566"/>
                </a:lnTo>
                <a:lnTo>
                  <a:pt x="32835" y="33351"/>
                </a:lnTo>
                <a:lnTo>
                  <a:pt x="32342" y="33161"/>
                </a:lnTo>
                <a:lnTo>
                  <a:pt x="31837" y="32972"/>
                </a:lnTo>
                <a:lnTo>
                  <a:pt x="31332" y="32808"/>
                </a:lnTo>
                <a:lnTo>
                  <a:pt x="30826" y="32656"/>
                </a:lnTo>
                <a:lnTo>
                  <a:pt x="30308" y="32530"/>
                </a:lnTo>
                <a:lnTo>
                  <a:pt x="29790" y="32416"/>
                </a:lnTo>
                <a:lnTo>
                  <a:pt x="29260" y="32328"/>
                </a:lnTo>
                <a:lnTo>
                  <a:pt x="28717" y="32252"/>
                </a:lnTo>
                <a:lnTo>
                  <a:pt x="28186" y="32201"/>
                </a:lnTo>
                <a:lnTo>
                  <a:pt x="27630" y="32163"/>
                </a:lnTo>
                <a:lnTo>
                  <a:pt x="27074" y="32163"/>
                </a:lnTo>
                <a:lnTo>
                  <a:pt x="26518" y="32176"/>
                </a:lnTo>
                <a:lnTo>
                  <a:pt x="25950" y="32201"/>
                </a:lnTo>
                <a:lnTo>
                  <a:pt x="25369" y="32264"/>
                </a:lnTo>
                <a:lnTo>
                  <a:pt x="24788" y="32353"/>
                </a:lnTo>
                <a:lnTo>
                  <a:pt x="24194" y="32467"/>
                </a:lnTo>
                <a:lnTo>
                  <a:pt x="23600" y="32593"/>
                </a:lnTo>
                <a:lnTo>
                  <a:pt x="25091" y="23788"/>
                </a:lnTo>
                <a:lnTo>
                  <a:pt x="25470" y="24205"/>
                </a:lnTo>
                <a:lnTo>
                  <a:pt x="25874" y="24622"/>
                </a:lnTo>
                <a:lnTo>
                  <a:pt x="26266" y="25026"/>
                </a:lnTo>
                <a:lnTo>
                  <a:pt x="26670" y="25418"/>
                </a:lnTo>
                <a:lnTo>
                  <a:pt x="27074" y="25796"/>
                </a:lnTo>
                <a:lnTo>
                  <a:pt x="27491" y="26175"/>
                </a:lnTo>
                <a:lnTo>
                  <a:pt x="27908" y="26542"/>
                </a:lnTo>
                <a:lnTo>
                  <a:pt x="28338" y="26896"/>
                </a:lnTo>
                <a:lnTo>
                  <a:pt x="28767" y="27237"/>
                </a:lnTo>
                <a:lnTo>
                  <a:pt x="29197" y="27565"/>
                </a:lnTo>
                <a:lnTo>
                  <a:pt x="29639" y="27894"/>
                </a:lnTo>
                <a:lnTo>
                  <a:pt x="30081" y="28209"/>
                </a:lnTo>
                <a:lnTo>
                  <a:pt x="30523" y="28525"/>
                </a:lnTo>
                <a:lnTo>
                  <a:pt x="30978" y="28816"/>
                </a:lnTo>
                <a:lnTo>
                  <a:pt x="31433" y="29106"/>
                </a:lnTo>
                <a:lnTo>
                  <a:pt x="31900" y="29384"/>
                </a:lnTo>
                <a:lnTo>
                  <a:pt x="32368" y="29649"/>
                </a:lnTo>
                <a:lnTo>
                  <a:pt x="32848" y="29915"/>
                </a:lnTo>
                <a:lnTo>
                  <a:pt x="33315" y="30167"/>
                </a:lnTo>
                <a:lnTo>
                  <a:pt x="33808" y="30420"/>
                </a:lnTo>
                <a:lnTo>
                  <a:pt x="34288" y="30647"/>
                </a:lnTo>
                <a:lnTo>
                  <a:pt x="34781" y="30875"/>
                </a:lnTo>
                <a:lnTo>
                  <a:pt x="35273" y="31102"/>
                </a:lnTo>
                <a:lnTo>
                  <a:pt x="35779" y="31304"/>
                </a:lnTo>
                <a:lnTo>
                  <a:pt x="36284" y="31506"/>
                </a:lnTo>
                <a:lnTo>
                  <a:pt x="36802" y="31696"/>
                </a:lnTo>
                <a:lnTo>
                  <a:pt x="37320" y="31885"/>
                </a:lnTo>
                <a:lnTo>
                  <a:pt x="37838" y="32062"/>
                </a:lnTo>
                <a:lnTo>
                  <a:pt x="38369" y="32226"/>
                </a:lnTo>
                <a:lnTo>
                  <a:pt x="38899" y="32391"/>
                </a:lnTo>
                <a:lnTo>
                  <a:pt x="39430" y="32542"/>
                </a:lnTo>
                <a:lnTo>
                  <a:pt x="39973" y="32694"/>
                </a:lnTo>
                <a:lnTo>
                  <a:pt x="39771" y="32239"/>
                </a:lnTo>
                <a:lnTo>
                  <a:pt x="39569" y="31810"/>
                </a:lnTo>
                <a:lnTo>
                  <a:pt x="39354" y="31367"/>
                </a:lnTo>
                <a:lnTo>
                  <a:pt x="39139" y="30938"/>
                </a:lnTo>
                <a:lnTo>
                  <a:pt x="38912" y="30521"/>
                </a:lnTo>
                <a:lnTo>
                  <a:pt x="38685" y="30104"/>
                </a:lnTo>
                <a:lnTo>
                  <a:pt x="38445" y="29700"/>
                </a:lnTo>
                <a:lnTo>
                  <a:pt x="38204" y="29296"/>
                </a:lnTo>
                <a:lnTo>
                  <a:pt x="37952" y="28904"/>
                </a:lnTo>
                <a:lnTo>
                  <a:pt x="37686" y="28525"/>
                </a:lnTo>
                <a:lnTo>
                  <a:pt x="37421" y="28146"/>
                </a:lnTo>
                <a:lnTo>
                  <a:pt x="37143" y="27767"/>
                </a:lnTo>
                <a:lnTo>
                  <a:pt x="36865" y="27413"/>
                </a:lnTo>
                <a:lnTo>
                  <a:pt x="36575" y="27060"/>
                </a:lnTo>
                <a:lnTo>
                  <a:pt x="36272" y="26719"/>
                </a:lnTo>
                <a:lnTo>
                  <a:pt x="35968" y="26378"/>
                </a:lnTo>
                <a:lnTo>
                  <a:pt x="35652" y="26049"/>
                </a:lnTo>
                <a:lnTo>
                  <a:pt x="35324" y="25733"/>
                </a:lnTo>
                <a:lnTo>
                  <a:pt x="34983" y="25430"/>
                </a:lnTo>
                <a:lnTo>
                  <a:pt x="34642" y="25127"/>
                </a:lnTo>
                <a:lnTo>
                  <a:pt x="34288" y="24836"/>
                </a:lnTo>
                <a:lnTo>
                  <a:pt x="33922" y="24558"/>
                </a:lnTo>
                <a:lnTo>
                  <a:pt x="33543" y="24281"/>
                </a:lnTo>
                <a:lnTo>
                  <a:pt x="33151" y="24028"/>
                </a:lnTo>
                <a:lnTo>
                  <a:pt x="32759" y="23775"/>
                </a:lnTo>
                <a:lnTo>
                  <a:pt x="32355" y="23535"/>
                </a:lnTo>
                <a:lnTo>
                  <a:pt x="31938" y="23308"/>
                </a:lnTo>
                <a:lnTo>
                  <a:pt x="31509" y="23093"/>
                </a:lnTo>
                <a:lnTo>
                  <a:pt x="31066" y="22891"/>
                </a:lnTo>
                <a:lnTo>
                  <a:pt x="30612" y="22689"/>
                </a:lnTo>
                <a:lnTo>
                  <a:pt x="30144" y="22512"/>
                </a:lnTo>
                <a:lnTo>
                  <a:pt x="29677" y="22335"/>
                </a:lnTo>
                <a:lnTo>
                  <a:pt x="29677" y="22335"/>
                </a:lnTo>
                <a:lnTo>
                  <a:pt x="31395" y="22525"/>
                </a:lnTo>
                <a:lnTo>
                  <a:pt x="32254" y="22600"/>
                </a:lnTo>
                <a:lnTo>
                  <a:pt x="33113" y="22676"/>
                </a:lnTo>
                <a:lnTo>
                  <a:pt x="33972" y="22739"/>
                </a:lnTo>
                <a:lnTo>
                  <a:pt x="34819" y="22777"/>
                </a:lnTo>
                <a:lnTo>
                  <a:pt x="35678" y="22803"/>
                </a:lnTo>
                <a:lnTo>
                  <a:pt x="36537" y="22815"/>
                </a:lnTo>
                <a:lnTo>
                  <a:pt x="37396" y="22803"/>
                </a:lnTo>
                <a:lnTo>
                  <a:pt x="38255" y="22777"/>
                </a:lnTo>
                <a:lnTo>
                  <a:pt x="39101" y="22727"/>
                </a:lnTo>
                <a:lnTo>
                  <a:pt x="39961" y="22638"/>
                </a:lnTo>
                <a:lnTo>
                  <a:pt x="40820" y="22537"/>
                </a:lnTo>
                <a:lnTo>
                  <a:pt x="41679" y="22411"/>
                </a:lnTo>
                <a:lnTo>
                  <a:pt x="42538" y="22247"/>
                </a:lnTo>
                <a:lnTo>
                  <a:pt x="42967" y="22158"/>
                </a:lnTo>
                <a:lnTo>
                  <a:pt x="43397" y="22057"/>
                </a:lnTo>
                <a:lnTo>
                  <a:pt x="43283" y="21855"/>
                </a:lnTo>
                <a:lnTo>
                  <a:pt x="43144" y="21653"/>
                </a:lnTo>
                <a:lnTo>
                  <a:pt x="43018" y="21451"/>
                </a:lnTo>
                <a:lnTo>
                  <a:pt x="42866" y="21261"/>
                </a:lnTo>
                <a:lnTo>
                  <a:pt x="42550" y="20870"/>
                </a:lnTo>
                <a:lnTo>
                  <a:pt x="42209" y="20491"/>
                </a:lnTo>
                <a:lnTo>
                  <a:pt x="41830" y="20124"/>
                </a:lnTo>
                <a:lnTo>
                  <a:pt x="41413" y="19758"/>
                </a:lnTo>
                <a:lnTo>
                  <a:pt x="40984" y="19417"/>
                </a:lnTo>
                <a:lnTo>
                  <a:pt x="40516" y="19076"/>
                </a:lnTo>
                <a:lnTo>
                  <a:pt x="40024" y="18760"/>
                </a:lnTo>
                <a:lnTo>
                  <a:pt x="39518" y="18457"/>
                </a:lnTo>
                <a:lnTo>
                  <a:pt x="38975" y="18179"/>
                </a:lnTo>
                <a:lnTo>
                  <a:pt x="38419" y="17914"/>
                </a:lnTo>
                <a:lnTo>
                  <a:pt x="37851" y="17674"/>
                </a:lnTo>
                <a:lnTo>
                  <a:pt x="37257" y="17459"/>
                </a:lnTo>
                <a:lnTo>
                  <a:pt x="36638" y="17269"/>
                </a:lnTo>
                <a:lnTo>
                  <a:pt x="36019" y="17105"/>
                </a:lnTo>
                <a:lnTo>
                  <a:pt x="35703" y="17029"/>
                </a:lnTo>
                <a:lnTo>
                  <a:pt x="35375" y="16966"/>
                </a:lnTo>
                <a:lnTo>
                  <a:pt x="35059" y="16903"/>
                </a:lnTo>
                <a:lnTo>
                  <a:pt x="34730" y="16853"/>
                </a:lnTo>
                <a:lnTo>
                  <a:pt x="34402" y="16802"/>
                </a:lnTo>
                <a:lnTo>
                  <a:pt x="34061" y="16777"/>
                </a:lnTo>
                <a:lnTo>
                  <a:pt x="33732" y="16739"/>
                </a:lnTo>
                <a:lnTo>
                  <a:pt x="33391" y="16726"/>
                </a:lnTo>
                <a:lnTo>
                  <a:pt x="33050" y="16714"/>
                </a:lnTo>
                <a:lnTo>
                  <a:pt x="32368" y="16714"/>
                </a:lnTo>
                <a:lnTo>
                  <a:pt x="32027" y="16726"/>
                </a:lnTo>
                <a:lnTo>
                  <a:pt x="31686" y="16752"/>
                </a:lnTo>
                <a:lnTo>
                  <a:pt x="31332" y="16789"/>
                </a:lnTo>
                <a:lnTo>
                  <a:pt x="30991" y="16827"/>
                </a:lnTo>
                <a:lnTo>
                  <a:pt x="30637" y="16878"/>
                </a:lnTo>
                <a:lnTo>
                  <a:pt x="30296" y="16941"/>
                </a:lnTo>
                <a:lnTo>
                  <a:pt x="29942" y="17017"/>
                </a:lnTo>
                <a:lnTo>
                  <a:pt x="29588" y="17105"/>
                </a:lnTo>
                <a:lnTo>
                  <a:pt x="29247" y="17194"/>
                </a:lnTo>
                <a:lnTo>
                  <a:pt x="28893" y="17295"/>
                </a:lnTo>
                <a:lnTo>
                  <a:pt x="28540" y="17421"/>
                </a:lnTo>
                <a:lnTo>
                  <a:pt x="28199" y="17547"/>
                </a:lnTo>
                <a:lnTo>
                  <a:pt x="27845" y="17686"/>
                </a:lnTo>
                <a:lnTo>
                  <a:pt x="27504" y="17825"/>
                </a:lnTo>
                <a:lnTo>
                  <a:pt x="27150" y="17990"/>
                </a:lnTo>
                <a:lnTo>
                  <a:pt x="26809" y="18166"/>
                </a:lnTo>
                <a:lnTo>
                  <a:pt x="26468" y="18343"/>
                </a:lnTo>
                <a:lnTo>
                  <a:pt x="26127" y="18545"/>
                </a:lnTo>
                <a:lnTo>
                  <a:pt x="25786" y="18747"/>
                </a:lnTo>
                <a:lnTo>
                  <a:pt x="25445" y="18975"/>
                </a:lnTo>
                <a:lnTo>
                  <a:pt x="25116" y="19202"/>
                </a:lnTo>
                <a:lnTo>
                  <a:pt x="24788" y="16436"/>
                </a:lnTo>
                <a:lnTo>
                  <a:pt x="24712" y="15905"/>
                </a:lnTo>
                <a:lnTo>
                  <a:pt x="24636" y="15375"/>
                </a:lnTo>
                <a:lnTo>
                  <a:pt x="24548" y="14844"/>
                </a:lnTo>
                <a:lnTo>
                  <a:pt x="24446" y="14313"/>
                </a:lnTo>
                <a:lnTo>
                  <a:pt x="24345" y="13795"/>
                </a:lnTo>
                <a:lnTo>
                  <a:pt x="24219" y="13278"/>
                </a:lnTo>
                <a:lnTo>
                  <a:pt x="24093" y="12760"/>
                </a:lnTo>
                <a:lnTo>
                  <a:pt x="23966" y="12254"/>
                </a:lnTo>
                <a:lnTo>
                  <a:pt x="23815" y="11749"/>
                </a:lnTo>
                <a:lnTo>
                  <a:pt x="23676" y="11244"/>
                </a:lnTo>
                <a:lnTo>
                  <a:pt x="23512" y="10738"/>
                </a:lnTo>
                <a:lnTo>
                  <a:pt x="23347" y="10246"/>
                </a:lnTo>
                <a:lnTo>
                  <a:pt x="23170" y="9753"/>
                </a:lnTo>
                <a:lnTo>
                  <a:pt x="22981" y="9260"/>
                </a:lnTo>
                <a:lnTo>
                  <a:pt x="22791" y="8780"/>
                </a:lnTo>
                <a:lnTo>
                  <a:pt x="22589" y="8300"/>
                </a:lnTo>
                <a:lnTo>
                  <a:pt x="22387" y="7820"/>
                </a:lnTo>
                <a:lnTo>
                  <a:pt x="22172" y="7340"/>
                </a:lnTo>
                <a:lnTo>
                  <a:pt x="21945" y="6873"/>
                </a:lnTo>
                <a:lnTo>
                  <a:pt x="21718" y="6393"/>
                </a:lnTo>
                <a:lnTo>
                  <a:pt x="21478" y="5925"/>
                </a:lnTo>
                <a:lnTo>
                  <a:pt x="21238" y="5471"/>
                </a:lnTo>
                <a:lnTo>
                  <a:pt x="20720" y="4548"/>
                </a:lnTo>
                <a:lnTo>
                  <a:pt x="20189" y="3639"/>
                </a:lnTo>
                <a:lnTo>
                  <a:pt x="19620" y="2742"/>
                </a:lnTo>
                <a:lnTo>
                  <a:pt x="19039" y="1845"/>
                </a:lnTo>
                <a:lnTo>
                  <a:pt x="18433" y="973"/>
                </a:lnTo>
                <a:lnTo>
                  <a:pt x="18307" y="822"/>
                </a:lnTo>
                <a:lnTo>
                  <a:pt x="18168" y="683"/>
                </a:lnTo>
                <a:lnTo>
                  <a:pt x="18016" y="569"/>
                </a:lnTo>
                <a:lnTo>
                  <a:pt x="17852" y="443"/>
                </a:lnTo>
                <a:lnTo>
                  <a:pt x="17523" y="228"/>
                </a:lnTo>
                <a:lnTo>
                  <a:pt x="17346" y="114"/>
                </a:lnTo>
                <a:lnTo>
                  <a:pt x="1718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/>
          <p:nvPr/>
        </p:nvSpPr>
        <p:spPr>
          <a:xfrm rot="10800000">
            <a:off x="5111848" y="1754658"/>
            <a:ext cx="240402" cy="519771"/>
          </a:xfrm>
          <a:custGeom>
            <a:rect b="b" l="l" r="r" t="t"/>
            <a:pathLst>
              <a:path extrusionOk="0" h="76719" w="36815">
                <a:moveTo>
                  <a:pt x="30119" y="41297"/>
                </a:moveTo>
                <a:lnTo>
                  <a:pt x="30081" y="41714"/>
                </a:lnTo>
                <a:lnTo>
                  <a:pt x="30018" y="42118"/>
                </a:lnTo>
                <a:lnTo>
                  <a:pt x="29942" y="42497"/>
                </a:lnTo>
                <a:lnTo>
                  <a:pt x="29841" y="42889"/>
                </a:lnTo>
                <a:lnTo>
                  <a:pt x="29715" y="43255"/>
                </a:lnTo>
                <a:lnTo>
                  <a:pt x="29576" y="43609"/>
                </a:lnTo>
                <a:lnTo>
                  <a:pt x="29424" y="43962"/>
                </a:lnTo>
                <a:lnTo>
                  <a:pt x="29247" y="44291"/>
                </a:lnTo>
                <a:lnTo>
                  <a:pt x="29045" y="44619"/>
                </a:lnTo>
                <a:lnTo>
                  <a:pt x="28843" y="44935"/>
                </a:lnTo>
                <a:lnTo>
                  <a:pt x="28603" y="45238"/>
                </a:lnTo>
                <a:lnTo>
                  <a:pt x="28363" y="45529"/>
                </a:lnTo>
                <a:lnTo>
                  <a:pt x="28085" y="45819"/>
                </a:lnTo>
                <a:lnTo>
                  <a:pt x="27807" y="46085"/>
                </a:lnTo>
                <a:lnTo>
                  <a:pt x="27504" y="46350"/>
                </a:lnTo>
                <a:lnTo>
                  <a:pt x="27188" y="46603"/>
                </a:lnTo>
                <a:lnTo>
                  <a:pt x="30119" y="41297"/>
                </a:lnTo>
                <a:close/>
                <a:moveTo>
                  <a:pt x="29260" y="40653"/>
                </a:moveTo>
                <a:lnTo>
                  <a:pt x="29601" y="40880"/>
                </a:lnTo>
                <a:lnTo>
                  <a:pt x="26304" y="46666"/>
                </a:lnTo>
                <a:lnTo>
                  <a:pt x="26316" y="46426"/>
                </a:lnTo>
                <a:lnTo>
                  <a:pt x="26329" y="46198"/>
                </a:lnTo>
                <a:lnTo>
                  <a:pt x="26392" y="45756"/>
                </a:lnTo>
                <a:lnTo>
                  <a:pt x="26480" y="45327"/>
                </a:lnTo>
                <a:lnTo>
                  <a:pt x="26582" y="44910"/>
                </a:lnTo>
                <a:lnTo>
                  <a:pt x="26720" y="44506"/>
                </a:lnTo>
                <a:lnTo>
                  <a:pt x="26885" y="44114"/>
                </a:lnTo>
                <a:lnTo>
                  <a:pt x="27049" y="43735"/>
                </a:lnTo>
                <a:lnTo>
                  <a:pt x="27251" y="43369"/>
                </a:lnTo>
                <a:lnTo>
                  <a:pt x="27466" y="43002"/>
                </a:lnTo>
                <a:lnTo>
                  <a:pt x="27693" y="42649"/>
                </a:lnTo>
                <a:lnTo>
                  <a:pt x="27933" y="42308"/>
                </a:lnTo>
                <a:lnTo>
                  <a:pt x="28173" y="41966"/>
                </a:lnTo>
                <a:lnTo>
                  <a:pt x="28439" y="41638"/>
                </a:lnTo>
                <a:lnTo>
                  <a:pt x="28704" y="41297"/>
                </a:lnTo>
                <a:lnTo>
                  <a:pt x="29260" y="40653"/>
                </a:lnTo>
                <a:close/>
                <a:moveTo>
                  <a:pt x="11724" y="45845"/>
                </a:moveTo>
                <a:lnTo>
                  <a:pt x="11977" y="46312"/>
                </a:lnTo>
                <a:lnTo>
                  <a:pt x="2666" y="51302"/>
                </a:lnTo>
                <a:lnTo>
                  <a:pt x="2413" y="50822"/>
                </a:lnTo>
                <a:lnTo>
                  <a:pt x="2931" y="50380"/>
                </a:lnTo>
                <a:lnTo>
                  <a:pt x="3449" y="49963"/>
                </a:lnTo>
                <a:lnTo>
                  <a:pt x="3993" y="49559"/>
                </a:lnTo>
                <a:lnTo>
                  <a:pt x="4536" y="49180"/>
                </a:lnTo>
                <a:lnTo>
                  <a:pt x="5079" y="48813"/>
                </a:lnTo>
                <a:lnTo>
                  <a:pt x="5648" y="48460"/>
                </a:lnTo>
                <a:lnTo>
                  <a:pt x="6216" y="48119"/>
                </a:lnTo>
                <a:lnTo>
                  <a:pt x="6785" y="47790"/>
                </a:lnTo>
                <a:lnTo>
                  <a:pt x="7378" y="47487"/>
                </a:lnTo>
                <a:lnTo>
                  <a:pt x="7972" y="47209"/>
                </a:lnTo>
                <a:lnTo>
                  <a:pt x="8579" y="46931"/>
                </a:lnTo>
                <a:lnTo>
                  <a:pt x="9185" y="46678"/>
                </a:lnTo>
                <a:lnTo>
                  <a:pt x="9804" y="46438"/>
                </a:lnTo>
                <a:lnTo>
                  <a:pt x="10436" y="46224"/>
                </a:lnTo>
                <a:lnTo>
                  <a:pt x="11080" y="46022"/>
                </a:lnTo>
                <a:lnTo>
                  <a:pt x="11724" y="45845"/>
                </a:lnTo>
                <a:close/>
                <a:moveTo>
                  <a:pt x="12179" y="47057"/>
                </a:moveTo>
                <a:lnTo>
                  <a:pt x="11939" y="47386"/>
                </a:lnTo>
                <a:lnTo>
                  <a:pt x="11686" y="47702"/>
                </a:lnTo>
                <a:lnTo>
                  <a:pt x="11446" y="47992"/>
                </a:lnTo>
                <a:lnTo>
                  <a:pt x="11181" y="48283"/>
                </a:lnTo>
                <a:lnTo>
                  <a:pt x="10916" y="48548"/>
                </a:lnTo>
                <a:lnTo>
                  <a:pt x="10651" y="48813"/>
                </a:lnTo>
                <a:lnTo>
                  <a:pt x="10385" y="49053"/>
                </a:lnTo>
                <a:lnTo>
                  <a:pt x="10107" y="49281"/>
                </a:lnTo>
                <a:lnTo>
                  <a:pt x="9817" y="49508"/>
                </a:lnTo>
                <a:lnTo>
                  <a:pt x="9526" y="49710"/>
                </a:lnTo>
                <a:lnTo>
                  <a:pt x="9236" y="49900"/>
                </a:lnTo>
                <a:lnTo>
                  <a:pt x="8945" y="50089"/>
                </a:lnTo>
                <a:lnTo>
                  <a:pt x="8642" y="50266"/>
                </a:lnTo>
                <a:lnTo>
                  <a:pt x="8339" y="50430"/>
                </a:lnTo>
                <a:lnTo>
                  <a:pt x="8023" y="50582"/>
                </a:lnTo>
                <a:lnTo>
                  <a:pt x="7707" y="50721"/>
                </a:lnTo>
                <a:lnTo>
                  <a:pt x="7391" y="50860"/>
                </a:lnTo>
                <a:lnTo>
                  <a:pt x="7063" y="50986"/>
                </a:lnTo>
                <a:lnTo>
                  <a:pt x="6747" y="51113"/>
                </a:lnTo>
                <a:lnTo>
                  <a:pt x="6418" y="51226"/>
                </a:lnTo>
                <a:lnTo>
                  <a:pt x="5749" y="51428"/>
                </a:lnTo>
                <a:lnTo>
                  <a:pt x="5066" y="51618"/>
                </a:lnTo>
                <a:lnTo>
                  <a:pt x="4372" y="51795"/>
                </a:lnTo>
                <a:lnTo>
                  <a:pt x="3677" y="51946"/>
                </a:lnTo>
                <a:lnTo>
                  <a:pt x="2969" y="52085"/>
                </a:lnTo>
                <a:lnTo>
                  <a:pt x="2249" y="52224"/>
                </a:lnTo>
                <a:lnTo>
                  <a:pt x="2249" y="52224"/>
                </a:lnTo>
                <a:lnTo>
                  <a:pt x="12179" y="47057"/>
                </a:lnTo>
                <a:close/>
                <a:moveTo>
                  <a:pt x="33846" y="46994"/>
                </a:moveTo>
                <a:lnTo>
                  <a:pt x="34048" y="47247"/>
                </a:lnTo>
                <a:lnTo>
                  <a:pt x="34238" y="47512"/>
                </a:lnTo>
                <a:lnTo>
                  <a:pt x="34402" y="47765"/>
                </a:lnTo>
                <a:lnTo>
                  <a:pt x="34566" y="48030"/>
                </a:lnTo>
                <a:lnTo>
                  <a:pt x="34718" y="48295"/>
                </a:lnTo>
                <a:lnTo>
                  <a:pt x="34857" y="48561"/>
                </a:lnTo>
                <a:lnTo>
                  <a:pt x="34983" y="48839"/>
                </a:lnTo>
                <a:lnTo>
                  <a:pt x="35109" y="49104"/>
                </a:lnTo>
                <a:lnTo>
                  <a:pt x="35223" y="49382"/>
                </a:lnTo>
                <a:lnTo>
                  <a:pt x="35311" y="49647"/>
                </a:lnTo>
                <a:lnTo>
                  <a:pt x="35412" y="49925"/>
                </a:lnTo>
                <a:lnTo>
                  <a:pt x="35488" y="50203"/>
                </a:lnTo>
                <a:lnTo>
                  <a:pt x="35564" y="50481"/>
                </a:lnTo>
                <a:lnTo>
                  <a:pt x="35627" y="50771"/>
                </a:lnTo>
                <a:lnTo>
                  <a:pt x="35678" y="51049"/>
                </a:lnTo>
                <a:lnTo>
                  <a:pt x="35728" y="51340"/>
                </a:lnTo>
                <a:lnTo>
                  <a:pt x="35804" y="51908"/>
                </a:lnTo>
                <a:lnTo>
                  <a:pt x="35855" y="52489"/>
                </a:lnTo>
                <a:lnTo>
                  <a:pt x="35880" y="53071"/>
                </a:lnTo>
                <a:lnTo>
                  <a:pt x="35893" y="53652"/>
                </a:lnTo>
                <a:lnTo>
                  <a:pt x="35880" y="54245"/>
                </a:lnTo>
                <a:lnTo>
                  <a:pt x="35842" y="54839"/>
                </a:lnTo>
                <a:lnTo>
                  <a:pt x="35804" y="55433"/>
                </a:lnTo>
                <a:lnTo>
                  <a:pt x="35754" y="56039"/>
                </a:lnTo>
                <a:lnTo>
                  <a:pt x="33846" y="46994"/>
                </a:lnTo>
                <a:close/>
                <a:moveTo>
                  <a:pt x="32987" y="46539"/>
                </a:moveTo>
                <a:lnTo>
                  <a:pt x="35059" y="56330"/>
                </a:lnTo>
                <a:lnTo>
                  <a:pt x="35059" y="56330"/>
                </a:lnTo>
                <a:lnTo>
                  <a:pt x="34819" y="56052"/>
                </a:lnTo>
                <a:lnTo>
                  <a:pt x="34591" y="55787"/>
                </a:lnTo>
                <a:lnTo>
                  <a:pt x="34376" y="55509"/>
                </a:lnTo>
                <a:lnTo>
                  <a:pt x="34174" y="55231"/>
                </a:lnTo>
                <a:lnTo>
                  <a:pt x="33985" y="54940"/>
                </a:lnTo>
                <a:lnTo>
                  <a:pt x="33821" y="54662"/>
                </a:lnTo>
                <a:lnTo>
                  <a:pt x="33656" y="54372"/>
                </a:lnTo>
                <a:lnTo>
                  <a:pt x="33517" y="54081"/>
                </a:lnTo>
                <a:lnTo>
                  <a:pt x="33378" y="53791"/>
                </a:lnTo>
                <a:lnTo>
                  <a:pt x="33252" y="53500"/>
                </a:lnTo>
                <a:lnTo>
                  <a:pt x="33151" y="53197"/>
                </a:lnTo>
                <a:lnTo>
                  <a:pt x="33050" y="52906"/>
                </a:lnTo>
                <a:lnTo>
                  <a:pt x="32962" y="52603"/>
                </a:lnTo>
                <a:lnTo>
                  <a:pt x="32886" y="52300"/>
                </a:lnTo>
                <a:lnTo>
                  <a:pt x="32823" y="51997"/>
                </a:lnTo>
                <a:lnTo>
                  <a:pt x="32759" y="51681"/>
                </a:lnTo>
                <a:lnTo>
                  <a:pt x="32721" y="51378"/>
                </a:lnTo>
                <a:lnTo>
                  <a:pt x="32684" y="51062"/>
                </a:lnTo>
                <a:lnTo>
                  <a:pt x="32658" y="50759"/>
                </a:lnTo>
                <a:lnTo>
                  <a:pt x="32633" y="50443"/>
                </a:lnTo>
                <a:lnTo>
                  <a:pt x="32620" y="50127"/>
                </a:lnTo>
                <a:lnTo>
                  <a:pt x="32620" y="49799"/>
                </a:lnTo>
                <a:lnTo>
                  <a:pt x="32633" y="49483"/>
                </a:lnTo>
                <a:lnTo>
                  <a:pt x="32646" y="49167"/>
                </a:lnTo>
                <a:lnTo>
                  <a:pt x="32696" y="48510"/>
                </a:lnTo>
                <a:lnTo>
                  <a:pt x="32772" y="47866"/>
                </a:lnTo>
                <a:lnTo>
                  <a:pt x="32873" y="47209"/>
                </a:lnTo>
                <a:lnTo>
                  <a:pt x="32987" y="46539"/>
                </a:lnTo>
                <a:close/>
                <a:moveTo>
                  <a:pt x="8086" y="66941"/>
                </a:moveTo>
                <a:lnTo>
                  <a:pt x="8149" y="66966"/>
                </a:lnTo>
                <a:lnTo>
                  <a:pt x="8225" y="67017"/>
                </a:lnTo>
                <a:lnTo>
                  <a:pt x="8313" y="67068"/>
                </a:lnTo>
                <a:lnTo>
                  <a:pt x="8490" y="67232"/>
                </a:lnTo>
                <a:lnTo>
                  <a:pt x="8680" y="67434"/>
                </a:lnTo>
                <a:lnTo>
                  <a:pt x="8831" y="67649"/>
                </a:lnTo>
                <a:lnTo>
                  <a:pt x="8907" y="67762"/>
                </a:lnTo>
                <a:lnTo>
                  <a:pt x="8970" y="67863"/>
                </a:lnTo>
                <a:lnTo>
                  <a:pt x="9008" y="67964"/>
                </a:lnTo>
                <a:lnTo>
                  <a:pt x="9046" y="68053"/>
                </a:lnTo>
                <a:lnTo>
                  <a:pt x="9059" y="68129"/>
                </a:lnTo>
                <a:lnTo>
                  <a:pt x="9046" y="68192"/>
                </a:lnTo>
                <a:lnTo>
                  <a:pt x="9008" y="68293"/>
                </a:lnTo>
                <a:lnTo>
                  <a:pt x="8958" y="68407"/>
                </a:lnTo>
                <a:lnTo>
                  <a:pt x="8831" y="68609"/>
                </a:lnTo>
                <a:lnTo>
                  <a:pt x="8680" y="68811"/>
                </a:lnTo>
                <a:lnTo>
                  <a:pt x="8503" y="69000"/>
                </a:lnTo>
                <a:lnTo>
                  <a:pt x="8301" y="69177"/>
                </a:lnTo>
                <a:lnTo>
                  <a:pt x="8099" y="69329"/>
                </a:lnTo>
                <a:lnTo>
                  <a:pt x="7884" y="69468"/>
                </a:lnTo>
                <a:lnTo>
                  <a:pt x="7669" y="69569"/>
                </a:lnTo>
                <a:lnTo>
                  <a:pt x="7618" y="69581"/>
                </a:lnTo>
                <a:lnTo>
                  <a:pt x="7543" y="69594"/>
                </a:lnTo>
                <a:lnTo>
                  <a:pt x="7467" y="69594"/>
                </a:lnTo>
                <a:lnTo>
                  <a:pt x="7378" y="69581"/>
                </a:lnTo>
                <a:lnTo>
                  <a:pt x="7290" y="69569"/>
                </a:lnTo>
                <a:lnTo>
                  <a:pt x="7202" y="69544"/>
                </a:lnTo>
                <a:lnTo>
                  <a:pt x="7100" y="69506"/>
                </a:lnTo>
                <a:lnTo>
                  <a:pt x="6999" y="69455"/>
                </a:lnTo>
                <a:lnTo>
                  <a:pt x="6911" y="69392"/>
                </a:lnTo>
                <a:lnTo>
                  <a:pt x="6823" y="69303"/>
                </a:lnTo>
                <a:lnTo>
                  <a:pt x="6747" y="69215"/>
                </a:lnTo>
                <a:lnTo>
                  <a:pt x="6684" y="69101"/>
                </a:lnTo>
                <a:lnTo>
                  <a:pt x="6620" y="68988"/>
                </a:lnTo>
                <a:lnTo>
                  <a:pt x="6583" y="68836"/>
                </a:lnTo>
                <a:lnTo>
                  <a:pt x="6557" y="68672"/>
                </a:lnTo>
                <a:lnTo>
                  <a:pt x="6545" y="68495"/>
                </a:lnTo>
                <a:lnTo>
                  <a:pt x="6557" y="68293"/>
                </a:lnTo>
                <a:lnTo>
                  <a:pt x="6595" y="68116"/>
                </a:lnTo>
                <a:lnTo>
                  <a:pt x="6633" y="67952"/>
                </a:lnTo>
                <a:lnTo>
                  <a:pt x="6696" y="67800"/>
                </a:lnTo>
                <a:lnTo>
                  <a:pt x="6772" y="67661"/>
                </a:lnTo>
                <a:lnTo>
                  <a:pt x="6860" y="67548"/>
                </a:lnTo>
                <a:lnTo>
                  <a:pt x="6962" y="67446"/>
                </a:lnTo>
                <a:lnTo>
                  <a:pt x="7075" y="67345"/>
                </a:lnTo>
                <a:lnTo>
                  <a:pt x="7189" y="67270"/>
                </a:lnTo>
                <a:lnTo>
                  <a:pt x="7303" y="67194"/>
                </a:lnTo>
                <a:lnTo>
                  <a:pt x="7429" y="67131"/>
                </a:lnTo>
                <a:lnTo>
                  <a:pt x="7543" y="67080"/>
                </a:lnTo>
                <a:lnTo>
                  <a:pt x="7795" y="67004"/>
                </a:lnTo>
                <a:lnTo>
                  <a:pt x="8035" y="66941"/>
                </a:lnTo>
                <a:close/>
                <a:moveTo>
                  <a:pt x="25129" y="59690"/>
                </a:moveTo>
                <a:lnTo>
                  <a:pt x="25419" y="59867"/>
                </a:lnTo>
                <a:lnTo>
                  <a:pt x="25710" y="60056"/>
                </a:lnTo>
                <a:lnTo>
                  <a:pt x="25988" y="60271"/>
                </a:lnTo>
                <a:lnTo>
                  <a:pt x="26253" y="60511"/>
                </a:lnTo>
                <a:lnTo>
                  <a:pt x="26506" y="60764"/>
                </a:lnTo>
                <a:lnTo>
                  <a:pt x="26758" y="61029"/>
                </a:lnTo>
                <a:lnTo>
                  <a:pt x="26986" y="61332"/>
                </a:lnTo>
                <a:lnTo>
                  <a:pt x="27213" y="61635"/>
                </a:lnTo>
                <a:lnTo>
                  <a:pt x="27428" y="61951"/>
                </a:lnTo>
                <a:lnTo>
                  <a:pt x="27630" y="62292"/>
                </a:lnTo>
                <a:lnTo>
                  <a:pt x="27832" y="62646"/>
                </a:lnTo>
                <a:lnTo>
                  <a:pt x="28009" y="63012"/>
                </a:lnTo>
                <a:lnTo>
                  <a:pt x="28173" y="63379"/>
                </a:lnTo>
                <a:lnTo>
                  <a:pt x="28338" y="63770"/>
                </a:lnTo>
                <a:lnTo>
                  <a:pt x="28477" y="64162"/>
                </a:lnTo>
                <a:lnTo>
                  <a:pt x="28616" y="64566"/>
                </a:lnTo>
                <a:lnTo>
                  <a:pt x="28729" y="64970"/>
                </a:lnTo>
                <a:lnTo>
                  <a:pt x="28843" y="65375"/>
                </a:lnTo>
                <a:lnTo>
                  <a:pt x="28931" y="65792"/>
                </a:lnTo>
                <a:lnTo>
                  <a:pt x="29007" y="66221"/>
                </a:lnTo>
                <a:lnTo>
                  <a:pt x="29083" y="66638"/>
                </a:lnTo>
                <a:lnTo>
                  <a:pt x="29134" y="67068"/>
                </a:lnTo>
                <a:lnTo>
                  <a:pt x="29171" y="67484"/>
                </a:lnTo>
                <a:lnTo>
                  <a:pt x="29197" y="67914"/>
                </a:lnTo>
                <a:lnTo>
                  <a:pt x="29197" y="68331"/>
                </a:lnTo>
                <a:lnTo>
                  <a:pt x="29197" y="68748"/>
                </a:lnTo>
                <a:lnTo>
                  <a:pt x="29171" y="69165"/>
                </a:lnTo>
                <a:lnTo>
                  <a:pt x="29146" y="69569"/>
                </a:lnTo>
                <a:lnTo>
                  <a:pt x="29083" y="69973"/>
                </a:lnTo>
                <a:lnTo>
                  <a:pt x="29020" y="70365"/>
                </a:lnTo>
                <a:lnTo>
                  <a:pt x="28944" y="70744"/>
                </a:lnTo>
                <a:lnTo>
                  <a:pt x="28843" y="71123"/>
                </a:lnTo>
                <a:lnTo>
                  <a:pt x="25129" y="59690"/>
                </a:lnTo>
                <a:close/>
                <a:moveTo>
                  <a:pt x="24295" y="59652"/>
                </a:moveTo>
                <a:lnTo>
                  <a:pt x="28249" y="71817"/>
                </a:lnTo>
                <a:lnTo>
                  <a:pt x="27820" y="71956"/>
                </a:lnTo>
                <a:lnTo>
                  <a:pt x="27529" y="71641"/>
                </a:lnTo>
                <a:lnTo>
                  <a:pt x="27238" y="71312"/>
                </a:lnTo>
                <a:lnTo>
                  <a:pt x="26961" y="70984"/>
                </a:lnTo>
                <a:lnTo>
                  <a:pt x="26695" y="70655"/>
                </a:lnTo>
                <a:lnTo>
                  <a:pt x="26430" y="70314"/>
                </a:lnTo>
                <a:lnTo>
                  <a:pt x="26190" y="69986"/>
                </a:lnTo>
                <a:lnTo>
                  <a:pt x="25950" y="69645"/>
                </a:lnTo>
                <a:lnTo>
                  <a:pt x="25722" y="69291"/>
                </a:lnTo>
                <a:lnTo>
                  <a:pt x="25508" y="68950"/>
                </a:lnTo>
                <a:lnTo>
                  <a:pt x="25306" y="68596"/>
                </a:lnTo>
                <a:lnTo>
                  <a:pt x="25116" y="68242"/>
                </a:lnTo>
                <a:lnTo>
                  <a:pt x="24927" y="67876"/>
                </a:lnTo>
                <a:lnTo>
                  <a:pt x="24762" y="67510"/>
                </a:lnTo>
                <a:lnTo>
                  <a:pt x="24598" y="67143"/>
                </a:lnTo>
                <a:lnTo>
                  <a:pt x="24459" y="66777"/>
                </a:lnTo>
                <a:lnTo>
                  <a:pt x="24320" y="66398"/>
                </a:lnTo>
                <a:lnTo>
                  <a:pt x="24194" y="66019"/>
                </a:lnTo>
                <a:lnTo>
                  <a:pt x="24080" y="65640"/>
                </a:lnTo>
                <a:lnTo>
                  <a:pt x="23992" y="65248"/>
                </a:lnTo>
                <a:lnTo>
                  <a:pt x="23903" y="64857"/>
                </a:lnTo>
                <a:lnTo>
                  <a:pt x="23827" y="64465"/>
                </a:lnTo>
                <a:lnTo>
                  <a:pt x="23764" y="64061"/>
                </a:lnTo>
                <a:lnTo>
                  <a:pt x="23714" y="63657"/>
                </a:lnTo>
                <a:lnTo>
                  <a:pt x="23676" y="63240"/>
                </a:lnTo>
                <a:lnTo>
                  <a:pt x="23651" y="62836"/>
                </a:lnTo>
                <a:lnTo>
                  <a:pt x="23638" y="62419"/>
                </a:lnTo>
                <a:lnTo>
                  <a:pt x="23638" y="61989"/>
                </a:lnTo>
                <a:lnTo>
                  <a:pt x="23651" y="61560"/>
                </a:lnTo>
                <a:lnTo>
                  <a:pt x="23676" y="61130"/>
                </a:lnTo>
                <a:lnTo>
                  <a:pt x="23726" y="60701"/>
                </a:lnTo>
                <a:lnTo>
                  <a:pt x="23777" y="60259"/>
                </a:lnTo>
                <a:lnTo>
                  <a:pt x="23840" y="59816"/>
                </a:lnTo>
                <a:lnTo>
                  <a:pt x="24295" y="59652"/>
                </a:lnTo>
                <a:close/>
                <a:moveTo>
                  <a:pt x="12318" y="72234"/>
                </a:moveTo>
                <a:lnTo>
                  <a:pt x="12482" y="72247"/>
                </a:lnTo>
                <a:lnTo>
                  <a:pt x="12634" y="72297"/>
                </a:lnTo>
                <a:lnTo>
                  <a:pt x="12773" y="72361"/>
                </a:lnTo>
                <a:lnTo>
                  <a:pt x="12912" y="72449"/>
                </a:lnTo>
                <a:lnTo>
                  <a:pt x="13038" y="72563"/>
                </a:lnTo>
                <a:lnTo>
                  <a:pt x="13165" y="72689"/>
                </a:lnTo>
                <a:lnTo>
                  <a:pt x="13278" y="72828"/>
                </a:lnTo>
                <a:lnTo>
                  <a:pt x="13367" y="72992"/>
                </a:lnTo>
                <a:lnTo>
                  <a:pt x="13455" y="73169"/>
                </a:lnTo>
                <a:lnTo>
                  <a:pt x="13518" y="73346"/>
                </a:lnTo>
                <a:lnTo>
                  <a:pt x="13582" y="73535"/>
                </a:lnTo>
                <a:lnTo>
                  <a:pt x="13619" y="73738"/>
                </a:lnTo>
                <a:lnTo>
                  <a:pt x="13645" y="73940"/>
                </a:lnTo>
                <a:lnTo>
                  <a:pt x="13645" y="74142"/>
                </a:lnTo>
                <a:lnTo>
                  <a:pt x="13632" y="74357"/>
                </a:lnTo>
                <a:lnTo>
                  <a:pt x="13607" y="74533"/>
                </a:lnTo>
                <a:lnTo>
                  <a:pt x="13569" y="74698"/>
                </a:lnTo>
                <a:lnTo>
                  <a:pt x="13531" y="74849"/>
                </a:lnTo>
                <a:lnTo>
                  <a:pt x="13468" y="75001"/>
                </a:lnTo>
                <a:lnTo>
                  <a:pt x="13392" y="75140"/>
                </a:lnTo>
                <a:lnTo>
                  <a:pt x="13316" y="75266"/>
                </a:lnTo>
                <a:lnTo>
                  <a:pt x="13228" y="75380"/>
                </a:lnTo>
                <a:lnTo>
                  <a:pt x="13127" y="75481"/>
                </a:lnTo>
                <a:lnTo>
                  <a:pt x="13013" y="75569"/>
                </a:lnTo>
                <a:lnTo>
                  <a:pt x="12899" y="75645"/>
                </a:lnTo>
                <a:lnTo>
                  <a:pt x="12773" y="75708"/>
                </a:lnTo>
                <a:lnTo>
                  <a:pt x="12634" y="75759"/>
                </a:lnTo>
                <a:lnTo>
                  <a:pt x="12482" y="75797"/>
                </a:lnTo>
                <a:lnTo>
                  <a:pt x="12318" y="75809"/>
                </a:lnTo>
                <a:lnTo>
                  <a:pt x="12154" y="75822"/>
                </a:lnTo>
                <a:lnTo>
                  <a:pt x="11977" y="75809"/>
                </a:lnTo>
                <a:lnTo>
                  <a:pt x="11775" y="75771"/>
                </a:lnTo>
                <a:lnTo>
                  <a:pt x="11585" y="75721"/>
                </a:lnTo>
                <a:lnTo>
                  <a:pt x="11421" y="75658"/>
                </a:lnTo>
                <a:lnTo>
                  <a:pt x="11282" y="75569"/>
                </a:lnTo>
                <a:lnTo>
                  <a:pt x="11143" y="75468"/>
                </a:lnTo>
                <a:lnTo>
                  <a:pt x="11030" y="75342"/>
                </a:lnTo>
                <a:lnTo>
                  <a:pt x="10928" y="75216"/>
                </a:lnTo>
                <a:lnTo>
                  <a:pt x="10840" y="75064"/>
                </a:lnTo>
                <a:lnTo>
                  <a:pt x="10764" y="74887"/>
                </a:lnTo>
                <a:lnTo>
                  <a:pt x="10701" y="74710"/>
                </a:lnTo>
                <a:lnTo>
                  <a:pt x="10651" y="74508"/>
                </a:lnTo>
                <a:lnTo>
                  <a:pt x="10600" y="74293"/>
                </a:lnTo>
                <a:lnTo>
                  <a:pt x="10575" y="74066"/>
                </a:lnTo>
                <a:lnTo>
                  <a:pt x="10549" y="73826"/>
                </a:lnTo>
                <a:lnTo>
                  <a:pt x="10512" y="73308"/>
                </a:lnTo>
                <a:lnTo>
                  <a:pt x="10676" y="73182"/>
                </a:lnTo>
                <a:lnTo>
                  <a:pt x="10853" y="73043"/>
                </a:lnTo>
                <a:lnTo>
                  <a:pt x="11042" y="72879"/>
                </a:lnTo>
                <a:lnTo>
                  <a:pt x="11244" y="72714"/>
                </a:lnTo>
                <a:lnTo>
                  <a:pt x="11459" y="72563"/>
                </a:lnTo>
                <a:lnTo>
                  <a:pt x="11686" y="72424"/>
                </a:lnTo>
                <a:lnTo>
                  <a:pt x="11800" y="72361"/>
                </a:lnTo>
                <a:lnTo>
                  <a:pt x="11914" y="72323"/>
                </a:lnTo>
                <a:lnTo>
                  <a:pt x="12040" y="72272"/>
                </a:lnTo>
                <a:lnTo>
                  <a:pt x="12167" y="72247"/>
                </a:lnTo>
                <a:lnTo>
                  <a:pt x="12318" y="72234"/>
                </a:lnTo>
                <a:close/>
                <a:moveTo>
                  <a:pt x="20126" y="1"/>
                </a:moveTo>
                <a:lnTo>
                  <a:pt x="20341" y="1365"/>
                </a:lnTo>
                <a:lnTo>
                  <a:pt x="20568" y="2755"/>
                </a:lnTo>
                <a:lnTo>
                  <a:pt x="20821" y="4157"/>
                </a:lnTo>
                <a:lnTo>
                  <a:pt x="21073" y="5547"/>
                </a:lnTo>
                <a:lnTo>
                  <a:pt x="21313" y="6949"/>
                </a:lnTo>
                <a:lnTo>
                  <a:pt x="21541" y="8351"/>
                </a:lnTo>
                <a:lnTo>
                  <a:pt x="21654" y="9046"/>
                </a:lnTo>
                <a:lnTo>
                  <a:pt x="21743" y="9741"/>
                </a:lnTo>
                <a:lnTo>
                  <a:pt x="21831" y="10448"/>
                </a:lnTo>
                <a:lnTo>
                  <a:pt x="21907" y="11143"/>
                </a:lnTo>
                <a:lnTo>
                  <a:pt x="21970" y="11850"/>
                </a:lnTo>
                <a:lnTo>
                  <a:pt x="22021" y="12558"/>
                </a:lnTo>
                <a:lnTo>
                  <a:pt x="22071" y="13455"/>
                </a:lnTo>
                <a:lnTo>
                  <a:pt x="22122" y="14339"/>
                </a:lnTo>
                <a:lnTo>
                  <a:pt x="22147" y="15236"/>
                </a:lnTo>
                <a:lnTo>
                  <a:pt x="22172" y="16133"/>
                </a:lnTo>
                <a:lnTo>
                  <a:pt x="22210" y="17939"/>
                </a:lnTo>
                <a:lnTo>
                  <a:pt x="22210" y="19733"/>
                </a:lnTo>
                <a:lnTo>
                  <a:pt x="22198" y="21527"/>
                </a:lnTo>
                <a:lnTo>
                  <a:pt x="22160" y="23321"/>
                </a:lnTo>
                <a:lnTo>
                  <a:pt x="22109" y="25127"/>
                </a:lnTo>
                <a:lnTo>
                  <a:pt x="22046" y="26921"/>
                </a:lnTo>
                <a:lnTo>
                  <a:pt x="22021" y="27654"/>
                </a:lnTo>
                <a:lnTo>
                  <a:pt x="21970" y="28386"/>
                </a:lnTo>
                <a:lnTo>
                  <a:pt x="21869" y="29852"/>
                </a:lnTo>
                <a:lnTo>
                  <a:pt x="21743" y="31330"/>
                </a:lnTo>
                <a:lnTo>
                  <a:pt x="21604" y="32795"/>
                </a:lnTo>
                <a:lnTo>
                  <a:pt x="21288" y="35726"/>
                </a:lnTo>
                <a:lnTo>
                  <a:pt x="21136" y="37191"/>
                </a:lnTo>
                <a:lnTo>
                  <a:pt x="20985" y="38657"/>
                </a:lnTo>
                <a:lnTo>
                  <a:pt x="20960" y="38808"/>
                </a:lnTo>
                <a:lnTo>
                  <a:pt x="20922" y="38947"/>
                </a:lnTo>
                <a:lnTo>
                  <a:pt x="20884" y="39099"/>
                </a:lnTo>
                <a:lnTo>
                  <a:pt x="20821" y="39250"/>
                </a:lnTo>
                <a:lnTo>
                  <a:pt x="20757" y="39389"/>
                </a:lnTo>
                <a:lnTo>
                  <a:pt x="20682" y="39516"/>
                </a:lnTo>
                <a:lnTo>
                  <a:pt x="20581" y="39629"/>
                </a:lnTo>
                <a:lnTo>
                  <a:pt x="20492" y="39718"/>
                </a:lnTo>
                <a:lnTo>
                  <a:pt x="18774" y="40994"/>
                </a:lnTo>
                <a:lnTo>
                  <a:pt x="17043" y="42244"/>
                </a:lnTo>
                <a:lnTo>
                  <a:pt x="15312" y="43508"/>
                </a:lnTo>
                <a:lnTo>
                  <a:pt x="13582" y="44746"/>
                </a:lnTo>
                <a:lnTo>
                  <a:pt x="13379" y="44872"/>
                </a:lnTo>
                <a:lnTo>
                  <a:pt x="13165" y="44973"/>
                </a:lnTo>
                <a:lnTo>
                  <a:pt x="13051" y="45011"/>
                </a:lnTo>
                <a:lnTo>
                  <a:pt x="12937" y="45049"/>
                </a:lnTo>
                <a:lnTo>
                  <a:pt x="12824" y="45074"/>
                </a:lnTo>
                <a:lnTo>
                  <a:pt x="12710" y="45087"/>
                </a:lnTo>
                <a:lnTo>
                  <a:pt x="12255" y="45125"/>
                </a:lnTo>
                <a:lnTo>
                  <a:pt x="11800" y="45188"/>
                </a:lnTo>
                <a:lnTo>
                  <a:pt x="11345" y="45264"/>
                </a:lnTo>
                <a:lnTo>
                  <a:pt x="10903" y="45339"/>
                </a:lnTo>
                <a:lnTo>
                  <a:pt x="10474" y="45428"/>
                </a:lnTo>
                <a:lnTo>
                  <a:pt x="10044" y="45542"/>
                </a:lnTo>
                <a:lnTo>
                  <a:pt x="9627" y="45655"/>
                </a:lnTo>
                <a:lnTo>
                  <a:pt x="9210" y="45782"/>
                </a:lnTo>
                <a:lnTo>
                  <a:pt x="8793" y="45908"/>
                </a:lnTo>
                <a:lnTo>
                  <a:pt x="8389" y="46059"/>
                </a:lnTo>
                <a:lnTo>
                  <a:pt x="7985" y="46211"/>
                </a:lnTo>
                <a:lnTo>
                  <a:pt x="7593" y="46388"/>
                </a:lnTo>
                <a:lnTo>
                  <a:pt x="7202" y="46565"/>
                </a:lnTo>
                <a:lnTo>
                  <a:pt x="6823" y="46742"/>
                </a:lnTo>
                <a:lnTo>
                  <a:pt x="6444" y="46944"/>
                </a:lnTo>
                <a:lnTo>
                  <a:pt x="6065" y="47146"/>
                </a:lnTo>
                <a:lnTo>
                  <a:pt x="5698" y="47361"/>
                </a:lnTo>
                <a:lnTo>
                  <a:pt x="5332" y="47588"/>
                </a:lnTo>
                <a:lnTo>
                  <a:pt x="4965" y="47815"/>
                </a:lnTo>
                <a:lnTo>
                  <a:pt x="4612" y="48055"/>
                </a:lnTo>
                <a:lnTo>
                  <a:pt x="4258" y="48295"/>
                </a:lnTo>
                <a:lnTo>
                  <a:pt x="3917" y="48561"/>
                </a:lnTo>
                <a:lnTo>
                  <a:pt x="3576" y="48826"/>
                </a:lnTo>
                <a:lnTo>
                  <a:pt x="3235" y="49091"/>
                </a:lnTo>
                <a:lnTo>
                  <a:pt x="2893" y="49369"/>
                </a:lnTo>
                <a:lnTo>
                  <a:pt x="2565" y="49660"/>
                </a:lnTo>
                <a:lnTo>
                  <a:pt x="1921" y="50241"/>
                </a:lnTo>
                <a:lnTo>
                  <a:pt x="1276" y="50860"/>
                </a:lnTo>
                <a:lnTo>
                  <a:pt x="657" y="51504"/>
                </a:lnTo>
                <a:lnTo>
                  <a:pt x="544" y="51630"/>
                </a:lnTo>
                <a:lnTo>
                  <a:pt x="455" y="51782"/>
                </a:lnTo>
                <a:lnTo>
                  <a:pt x="367" y="51934"/>
                </a:lnTo>
                <a:lnTo>
                  <a:pt x="291" y="52098"/>
                </a:lnTo>
                <a:lnTo>
                  <a:pt x="152" y="52426"/>
                </a:lnTo>
                <a:lnTo>
                  <a:pt x="76" y="52591"/>
                </a:lnTo>
                <a:lnTo>
                  <a:pt x="0" y="52755"/>
                </a:lnTo>
                <a:lnTo>
                  <a:pt x="240" y="53172"/>
                </a:lnTo>
                <a:lnTo>
                  <a:pt x="872" y="53083"/>
                </a:lnTo>
                <a:lnTo>
                  <a:pt x="1504" y="53007"/>
                </a:lnTo>
                <a:lnTo>
                  <a:pt x="2767" y="52856"/>
                </a:lnTo>
                <a:lnTo>
                  <a:pt x="3399" y="52767"/>
                </a:lnTo>
                <a:lnTo>
                  <a:pt x="4031" y="52666"/>
                </a:lnTo>
                <a:lnTo>
                  <a:pt x="4650" y="52553"/>
                </a:lnTo>
                <a:lnTo>
                  <a:pt x="5281" y="52414"/>
                </a:lnTo>
                <a:lnTo>
                  <a:pt x="5951" y="52249"/>
                </a:lnTo>
                <a:lnTo>
                  <a:pt x="6620" y="52047"/>
                </a:lnTo>
                <a:lnTo>
                  <a:pt x="7277" y="51833"/>
                </a:lnTo>
                <a:lnTo>
                  <a:pt x="7922" y="51605"/>
                </a:lnTo>
                <a:lnTo>
                  <a:pt x="8225" y="51479"/>
                </a:lnTo>
                <a:lnTo>
                  <a:pt x="8528" y="51340"/>
                </a:lnTo>
                <a:lnTo>
                  <a:pt x="8831" y="51201"/>
                </a:lnTo>
                <a:lnTo>
                  <a:pt x="9135" y="51049"/>
                </a:lnTo>
                <a:lnTo>
                  <a:pt x="9425" y="50898"/>
                </a:lnTo>
                <a:lnTo>
                  <a:pt x="9703" y="50721"/>
                </a:lnTo>
                <a:lnTo>
                  <a:pt x="9981" y="50557"/>
                </a:lnTo>
                <a:lnTo>
                  <a:pt x="10259" y="50367"/>
                </a:lnTo>
                <a:lnTo>
                  <a:pt x="10524" y="50178"/>
                </a:lnTo>
                <a:lnTo>
                  <a:pt x="10777" y="49988"/>
                </a:lnTo>
                <a:lnTo>
                  <a:pt x="11030" y="49773"/>
                </a:lnTo>
                <a:lnTo>
                  <a:pt x="11270" y="49559"/>
                </a:lnTo>
                <a:lnTo>
                  <a:pt x="11510" y="49331"/>
                </a:lnTo>
                <a:lnTo>
                  <a:pt x="11737" y="49091"/>
                </a:lnTo>
                <a:lnTo>
                  <a:pt x="11952" y="48839"/>
                </a:lnTo>
                <a:lnTo>
                  <a:pt x="12167" y="48573"/>
                </a:lnTo>
                <a:lnTo>
                  <a:pt x="12356" y="48295"/>
                </a:lnTo>
                <a:lnTo>
                  <a:pt x="12558" y="48018"/>
                </a:lnTo>
                <a:lnTo>
                  <a:pt x="12735" y="47727"/>
                </a:lnTo>
                <a:lnTo>
                  <a:pt x="12912" y="47411"/>
                </a:lnTo>
                <a:lnTo>
                  <a:pt x="13076" y="47095"/>
                </a:lnTo>
                <a:lnTo>
                  <a:pt x="13228" y="46754"/>
                </a:lnTo>
                <a:lnTo>
                  <a:pt x="13367" y="46413"/>
                </a:lnTo>
                <a:lnTo>
                  <a:pt x="13506" y="46047"/>
                </a:lnTo>
                <a:lnTo>
                  <a:pt x="13556" y="45946"/>
                </a:lnTo>
                <a:lnTo>
                  <a:pt x="13607" y="45845"/>
                </a:lnTo>
                <a:lnTo>
                  <a:pt x="13683" y="45744"/>
                </a:lnTo>
                <a:lnTo>
                  <a:pt x="13758" y="45643"/>
                </a:lnTo>
                <a:lnTo>
                  <a:pt x="13948" y="45466"/>
                </a:lnTo>
                <a:lnTo>
                  <a:pt x="14137" y="45314"/>
                </a:lnTo>
                <a:lnTo>
                  <a:pt x="15767" y="44101"/>
                </a:lnTo>
                <a:lnTo>
                  <a:pt x="17397" y="42889"/>
                </a:lnTo>
                <a:lnTo>
                  <a:pt x="20707" y="40451"/>
                </a:lnTo>
                <a:lnTo>
                  <a:pt x="20720" y="40741"/>
                </a:lnTo>
                <a:lnTo>
                  <a:pt x="20720" y="40867"/>
                </a:lnTo>
                <a:lnTo>
                  <a:pt x="20707" y="40994"/>
                </a:lnTo>
                <a:lnTo>
                  <a:pt x="19368" y="48839"/>
                </a:lnTo>
                <a:lnTo>
                  <a:pt x="19027" y="50809"/>
                </a:lnTo>
                <a:lnTo>
                  <a:pt x="18686" y="52767"/>
                </a:lnTo>
                <a:lnTo>
                  <a:pt x="18319" y="54725"/>
                </a:lnTo>
                <a:lnTo>
                  <a:pt x="17953" y="56683"/>
                </a:lnTo>
                <a:lnTo>
                  <a:pt x="17839" y="57378"/>
                </a:lnTo>
                <a:lnTo>
                  <a:pt x="17725" y="58086"/>
                </a:lnTo>
                <a:lnTo>
                  <a:pt x="17586" y="58781"/>
                </a:lnTo>
                <a:lnTo>
                  <a:pt x="17511" y="59134"/>
                </a:lnTo>
                <a:lnTo>
                  <a:pt x="17422" y="59475"/>
                </a:lnTo>
                <a:lnTo>
                  <a:pt x="17321" y="59816"/>
                </a:lnTo>
                <a:lnTo>
                  <a:pt x="17207" y="60145"/>
                </a:lnTo>
                <a:lnTo>
                  <a:pt x="17068" y="60473"/>
                </a:lnTo>
                <a:lnTo>
                  <a:pt x="16917" y="60789"/>
                </a:lnTo>
                <a:lnTo>
                  <a:pt x="16727" y="61105"/>
                </a:lnTo>
                <a:lnTo>
                  <a:pt x="16525" y="61395"/>
                </a:lnTo>
                <a:lnTo>
                  <a:pt x="16399" y="61534"/>
                </a:lnTo>
                <a:lnTo>
                  <a:pt x="16285" y="61673"/>
                </a:lnTo>
                <a:lnTo>
                  <a:pt x="16146" y="61812"/>
                </a:lnTo>
                <a:lnTo>
                  <a:pt x="16007" y="61951"/>
                </a:lnTo>
                <a:lnTo>
                  <a:pt x="14529" y="63290"/>
                </a:lnTo>
                <a:lnTo>
                  <a:pt x="13038" y="64617"/>
                </a:lnTo>
                <a:lnTo>
                  <a:pt x="10069" y="67232"/>
                </a:lnTo>
                <a:lnTo>
                  <a:pt x="9716" y="66941"/>
                </a:lnTo>
                <a:lnTo>
                  <a:pt x="9425" y="66689"/>
                </a:lnTo>
                <a:lnTo>
                  <a:pt x="9160" y="66474"/>
                </a:lnTo>
                <a:lnTo>
                  <a:pt x="9033" y="66385"/>
                </a:lnTo>
                <a:lnTo>
                  <a:pt x="8907" y="66297"/>
                </a:lnTo>
                <a:lnTo>
                  <a:pt x="8705" y="66196"/>
                </a:lnTo>
                <a:lnTo>
                  <a:pt x="8503" y="66120"/>
                </a:lnTo>
                <a:lnTo>
                  <a:pt x="8301" y="66070"/>
                </a:lnTo>
                <a:lnTo>
                  <a:pt x="8099" y="66044"/>
                </a:lnTo>
                <a:lnTo>
                  <a:pt x="7884" y="66032"/>
                </a:lnTo>
                <a:lnTo>
                  <a:pt x="7682" y="66057"/>
                </a:lnTo>
                <a:lnTo>
                  <a:pt x="7479" y="66095"/>
                </a:lnTo>
                <a:lnTo>
                  <a:pt x="7277" y="66158"/>
                </a:lnTo>
                <a:lnTo>
                  <a:pt x="7088" y="66234"/>
                </a:lnTo>
                <a:lnTo>
                  <a:pt x="6898" y="66335"/>
                </a:lnTo>
                <a:lnTo>
                  <a:pt x="6721" y="66461"/>
                </a:lnTo>
                <a:lnTo>
                  <a:pt x="6545" y="66600"/>
                </a:lnTo>
                <a:lnTo>
                  <a:pt x="6380" y="66752"/>
                </a:lnTo>
                <a:lnTo>
                  <a:pt x="6229" y="66929"/>
                </a:lnTo>
                <a:lnTo>
                  <a:pt x="6090" y="67131"/>
                </a:lnTo>
                <a:lnTo>
                  <a:pt x="5963" y="67345"/>
                </a:lnTo>
                <a:lnTo>
                  <a:pt x="5875" y="67535"/>
                </a:lnTo>
                <a:lnTo>
                  <a:pt x="5799" y="67750"/>
                </a:lnTo>
                <a:lnTo>
                  <a:pt x="5749" y="67964"/>
                </a:lnTo>
                <a:lnTo>
                  <a:pt x="5711" y="68179"/>
                </a:lnTo>
                <a:lnTo>
                  <a:pt x="5698" y="68394"/>
                </a:lnTo>
                <a:lnTo>
                  <a:pt x="5698" y="68609"/>
                </a:lnTo>
                <a:lnTo>
                  <a:pt x="5723" y="68823"/>
                </a:lnTo>
                <a:lnTo>
                  <a:pt x="5761" y="69026"/>
                </a:lnTo>
                <a:lnTo>
                  <a:pt x="5824" y="69228"/>
                </a:lnTo>
                <a:lnTo>
                  <a:pt x="5900" y="69430"/>
                </a:lnTo>
                <a:lnTo>
                  <a:pt x="5989" y="69607"/>
                </a:lnTo>
                <a:lnTo>
                  <a:pt x="6090" y="69784"/>
                </a:lnTo>
                <a:lnTo>
                  <a:pt x="6216" y="69948"/>
                </a:lnTo>
                <a:lnTo>
                  <a:pt x="6355" y="70087"/>
                </a:lnTo>
                <a:lnTo>
                  <a:pt x="6507" y="70213"/>
                </a:lnTo>
                <a:lnTo>
                  <a:pt x="6671" y="70327"/>
                </a:lnTo>
                <a:lnTo>
                  <a:pt x="6873" y="70415"/>
                </a:lnTo>
                <a:lnTo>
                  <a:pt x="7075" y="70478"/>
                </a:lnTo>
                <a:lnTo>
                  <a:pt x="7290" y="70529"/>
                </a:lnTo>
                <a:lnTo>
                  <a:pt x="7505" y="70567"/>
                </a:lnTo>
                <a:lnTo>
                  <a:pt x="7732" y="70579"/>
                </a:lnTo>
                <a:lnTo>
                  <a:pt x="7960" y="70567"/>
                </a:lnTo>
                <a:lnTo>
                  <a:pt x="8174" y="70541"/>
                </a:lnTo>
                <a:lnTo>
                  <a:pt x="8389" y="70491"/>
                </a:lnTo>
                <a:lnTo>
                  <a:pt x="8604" y="70428"/>
                </a:lnTo>
                <a:lnTo>
                  <a:pt x="8793" y="70352"/>
                </a:lnTo>
                <a:lnTo>
                  <a:pt x="8983" y="70238"/>
                </a:lnTo>
                <a:lnTo>
                  <a:pt x="9135" y="70125"/>
                </a:lnTo>
                <a:lnTo>
                  <a:pt x="9286" y="69986"/>
                </a:lnTo>
                <a:lnTo>
                  <a:pt x="9349" y="69897"/>
                </a:lnTo>
                <a:lnTo>
                  <a:pt x="9400" y="69821"/>
                </a:lnTo>
                <a:lnTo>
                  <a:pt x="9450" y="69733"/>
                </a:lnTo>
                <a:lnTo>
                  <a:pt x="9501" y="69645"/>
                </a:lnTo>
                <a:lnTo>
                  <a:pt x="9526" y="69544"/>
                </a:lnTo>
                <a:lnTo>
                  <a:pt x="9551" y="69455"/>
                </a:lnTo>
                <a:lnTo>
                  <a:pt x="9640" y="69165"/>
                </a:lnTo>
                <a:lnTo>
                  <a:pt x="9741" y="68899"/>
                </a:lnTo>
                <a:lnTo>
                  <a:pt x="9855" y="68647"/>
                </a:lnTo>
                <a:lnTo>
                  <a:pt x="9994" y="68432"/>
                </a:lnTo>
                <a:lnTo>
                  <a:pt x="10133" y="68217"/>
                </a:lnTo>
                <a:lnTo>
                  <a:pt x="10297" y="68028"/>
                </a:lnTo>
                <a:lnTo>
                  <a:pt x="10474" y="67838"/>
                </a:lnTo>
                <a:lnTo>
                  <a:pt x="10651" y="67674"/>
                </a:lnTo>
                <a:lnTo>
                  <a:pt x="10840" y="67510"/>
                </a:lnTo>
                <a:lnTo>
                  <a:pt x="11030" y="67345"/>
                </a:lnTo>
                <a:lnTo>
                  <a:pt x="11434" y="67042"/>
                </a:lnTo>
                <a:lnTo>
                  <a:pt x="11838" y="66739"/>
                </a:lnTo>
                <a:lnTo>
                  <a:pt x="12028" y="66587"/>
                </a:lnTo>
                <a:lnTo>
                  <a:pt x="12217" y="66423"/>
                </a:lnTo>
                <a:lnTo>
                  <a:pt x="16298" y="62785"/>
                </a:lnTo>
                <a:lnTo>
                  <a:pt x="16487" y="62924"/>
                </a:lnTo>
                <a:lnTo>
                  <a:pt x="13316" y="71628"/>
                </a:lnTo>
                <a:lnTo>
                  <a:pt x="13013" y="71236"/>
                </a:lnTo>
                <a:lnTo>
                  <a:pt x="12710" y="71299"/>
                </a:lnTo>
                <a:lnTo>
                  <a:pt x="12394" y="71363"/>
                </a:lnTo>
                <a:lnTo>
                  <a:pt x="11775" y="71489"/>
                </a:lnTo>
                <a:lnTo>
                  <a:pt x="11472" y="71565"/>
                </a:lnTo>
                <a:lnTo>
                  <a:pt x="11169" y="71653"/>
                </a:lnTo>
                <a:lnTo>
                  <a:pt x="11030" y="71704"/>
                </a:lnTo>
                <a:lnTo>
                  <a:pt x="10891" y="71767"/>
                </a:lnTo>
                <a:lnTo>
                  <a:pt x="10752" y="71830"/>
                </a:lnTo>
                <a:lnTo>
                  <a:pt x="10625" y="71906"/>
                </a:lnTo>
                <a:lnTo>
                  <a:pt x="10524" y="71982"/>
                </a:lnTo>
                <a:lnTo>
                  <a:pt x="10423" y="72057"/>
                </a:lnTo>
                <a:lnTo>
                  <a:pt x="10335" y="72133"/>
                </a:lnTo>
                <a:lnTo>
                  <a:pt x="10246" y="72222"/>
                </a:lnTo>
                <a:lnTo>
                  <a:pt x="10095" y="72411"/>
                </a:lnTo>
                <a:lnTo>
                  <a:pt x="9956" y="72626"/>
                </a:lnTo>
                <a:lnTo>
                  <a:pt x="9855" y="72841"/>
                </a:lnTo>
                <a:lnTo>
                  <a:pt x="9766" y="73081"/>
                </a:lnTo>
                <a:lnTo>
                  <a:pt x="9690" y="73321"/>
                </a:lnTo>
                <a:lnTo>
                  <a:pt x="9652" y="73586"/>
                </a:lnTo>
                <a:lnTo>
                  <a:pt x="9627" y="73839"/>
                </a:lnTo>
                <a:lnTo>
                  <a:pt x="9627" y="74104"/>
                </a:lnTo>
                <a:lnTo>
                  <a:pt x="9652" y="74357"/>
                </a:lnTo>
                <a:lnTo>
                  <a:pt x="9690" y="74622"/>
                </a:lnTo>
                <a:lnTo>
                  <a:pt x="9754" y="74874"/>
                </a:lnTo>
                <a:lnTo>
                  <a:pt x="9842" y="75114"/>
                </a:lnTo>
                <a:lnTo>
                  <a:pt x="9956" y="75354"/>
                </a:lnTo>
                <a:lnTo>
                  <a:pt x="10082" y="75569"/>
                </a:lnTo>
                <a:lnTo>
                  <a:pt x="10221" y="75759"/>
                </a:lnTo>
                <a:lnTo>
                  <a:pt x="10373" y="75936"/>
                </a:lnTo>
                <a:lnTo>
                  <a:pt x="10537" y="76100"/>
                </a:lnTo>
                <a:lnTo>
                  <a:pt x="10714" y="76239"/>
                </a:lnTo>
                <a:lnTo>
                  <a:pt x="10903" y="76365"/>
                </a:lnTo>
                <a:lnTo>
                  <a:pt x="11093" y="76466"/>
                </a:lnTo>
                <a:lnTo>
                  <a:pt x="11282" y="76555"/>
                </a:lnTo>
                <a:lnTo>
                  <a:pt x="11484" y="76630"/>
                </a:lnTo>
                <a:lnTo>
                  <a:pt x="11699" y="76681"/>
                </a:lnTo>
                <a:lnTo>
                  <a:pt x="11901" y="76706"/>
                </a:lnTo>
                <a:lnTo>
                  <a:pt x="12116" y="76719"/>
                </a:lnTo>
                <a:lnTo>
                  <a:pt x="12331" y="76719"/>
                </a:lnTo>
                <a:lnTo>
                  <a:pt x="12533" y="76694"/>
                </a:lnTo>
                <a:lnTo>
                  <a:pt x="12748" y="76643"/>
                </a:lnTo>
                <a:lnTo>
                  <a:pt x="12950" y="76567"/>
                </a:lnTo>
                <a:lnTo>
                  <a:pt x="13152" y="76479"/>
                </a:lnTo>
                <a:lnTo>
                  <a:pt x="13367" y="76352"/>
                </a:lnTo>
                <a:lnTo>
                  <a:pt x="13569" y="76214"/>
                </a:lnTo>
                <a:lnTo>
                  <a:pt x="13746" y="76049"/>
                </a:lnTo>
                <a:lnTo>
                  <a:pt x="13923" y="75860"/>
                </a:lnTo>
                <a:lnTo>
                  <a:pt x="14062" y="75658"/>
                </a:lnTo>
                <a:lnTo>
                  <a:pt x="14201" y="75443"/>
                </a:lnTo>
                <a:lnTo>
                  <a:pt x="14302" y="75216"/>
                </a:lnTo>
                <a:lnTo>
                  <a:pt x="14403" y="74988"/>
                </a:lnTo>
                <a:lnTo>
                  <a:pt x="14466" y="74735"/>
                </a:lnTo>
                <a:lnTo>
                  <a:pt x="14504" y="74483"/>
                </a:lnTo>
                <a:lnTo>
                  <a:pt x="14529" y="74230"/>
                </a:lnTo>
                <a:lnTo>
                  <a:pt x="14516" y="73978"/>
                </a:lnTo>
                <a:lnTo>
                  <a:pt x="14479" y="73725"/>
                </a:lnTo>
                <a:lnTo>
                  <a:pt x="14415" y="73472"/>
                </a:lnTo>
                <a:lnTo>
                  <a:pt x="14327" y="73220"/>
                </a:lnTo>
                <a:lnTo>
                  <a:pt x="14264" y="73106"/>
                </a:lnTo>
                <a:lnTo>
                  <a:pt x="14201" y="72980"/>
                </a:lnTo>
                <a:lnTo>
                  <a:pt x="14112" y="72815"/>
                </a:lnTo>
                <a:lnTo>
                  <a:pt x="14049" y="72664"/>
                </a:lnTo>
                <a:lnTo>
                  <a:pt x="13986" y="72512"/>
                </a:lnTo>
                <a:lnTo>
                  <a:pt x="13948" y="72361"/>
                </a:lnTo>
                <a:lnTo>
                  <a:pt x="13935" y="72222"/>
                </a:lnTo>
                <a:lnTo>
                  <a:pt x="13923" y="72083"/>
                </a:lnTo>
                <a:lnTo>
                  <a:pt x="13923" y="71944"/>
                </a:lnTo>
                <a:lnTo>
                  <a:pt x="13935" y="71805"/>
                </a:lnTo>
                <a:lnTo>
                  <a:pt x="13961" y="71678"/>
                </a:lnTo>
                <a:lnTo>
                  <a:pt x="13998" y="71539"/>
                </a:lnTo>
                <a:lnTo>
                  <a:pt x="14074" y="71274"/>
                </a:lnTo>
                <a:lnTo>
                  <a:pt x="14188" y="71009"/>
                </a:lnTo>
                <a:lnTo>
                  <a:pt x="14302" y="70718"/>
                </a:lnTo>
                <a:lnTo>
                  <a:pt x="15022" y="68912"/>
                </a:lnTo>
                <a:lnTo>
                  <a:pt x="15375" y="68002"/>
                </a:lnTo>
                <a:lnTo>
                  <a:pt x="15729" y="67093"/>
                </a:lnTo>
                <a:lnTo>
                  <a:pt x="16070" y="66171"/>
                </a:lnTo>
                <a:lnTo>
                  <a:pt x="16399" y="65261"/>
                </a:lnTo>
                <a:lnTo>
                  <a:pt x="16715" y="64339"/>
                </a:lnTo>
                <a:lnTo>
                  <a:pt x="17005" y="63404"/>
                </a:lnTo>
                <a:lnTo>
                  <a:pt x="17384" y="62166"/>
                </a:lnTo>
                <a:lnTo>
                  <a:pt x="17738" y="60915"/>
                </a:lnTo>
                <a:lnTo>
                  <a:pt x="18079" y="59652"/>
                </a:lnTo>
                <a:lnTo>
                  <a:pt x="18408" y="58376"/>
                </a:lnTo>
                <a:lnTo>
                  <a:pt x="19077" y="55787"/>
                </a:lnTo>
                <a:lnTo>
                  <a:pt x="19772" y="53121"/>
                </a:lnTo>
                <a:lnTo>
                  <a:pt x="21566" y="55660"/>
                </a:lnTo>
                <a:lnTo>
                  <a:pt x="22412" y="56886"/>
                </a:lnTo>
                <a:lnTo>
                  <a:pt x="23246" y="58098"/>
                </a:lnTo>
                <a:lnTo>
                  <a:pt x="23284" y="58187"/>
                </a:lnTo>
                <a:lnTo>
                  <a:pt x="23322" y="58288"/>
                </a:lnTo>
                <a:lnTo>
                  <a:pt x="23335" y="58389"/>
                </a:lnTo>
                <a:lnTo>
                  <a:pt x="23335" y="58515"/>
                </a:lnTo>
                <a:lnTo>
                  <a:pt x="23322" y="58629"/>
                </a:lnTo>
                <a:lnTo>
                  <a:pt x="23309" y="58755"/>
                </a:lnTo>
                <a:lnTo>
                  <a:pt x="23272" y="58983"/>
                </a:lnTo>
                <a:lnTo>
                  <a:pt x="23158" y="59501"/>
                </a:lnTo>
                <a:lnTo>
                  <a:pt x="23069" y="60006"/>
                </a:lnTo>
                <a:lnTo>
                  <a:pt x="22994" y="60511"/>
                </a:lnTo>
                <a:lnTo>
                  <a:pt x="22930" y="61016"/>
                </a:lnTo>
                <a:lnTo>
                  <a:pt x="22893" y="61509"/>
                </a:lnTo>
                <a:lnTo>
                  <a:pt x="22867" y="62002"/>
                </a:lnTo>
                <a:lnTo>
                  <a:pt x="22855" y="62482"/>
                </a:lnTo>
                <a:lnTo>
                  <a:pt x="22855" y="62962"/>
                </a:lnTo>
                <a:lnTo>
                  <a:pt x="22880" y="63442"/>
                </a:lnTo>
                <a:lnTo>
                  <a:pt x="22918" y="63909"/>
                </a:lnTo>
                <a:lnTo>
                  <a:pt x="22981" y="64364"/>
                </a:lnTo>
                <a:lnTo>
                  <a:pt x="23044" y="64819"/>
                </a:lnTo>
                <a:lnTo>
                  <a:pt x="23133" y="65274"/>
                </a:lnTo>
                <a:lnTo>
                  <a:pt x="23246" y="65728"/>
                </a:lnTo>
                <a:lnTo>
                  <a:pt x="23360" y="66171"/>
                </a:lnTo>
                <a:lnTo>
                  <a:pt x="23499" y="66600"/>
                </a:lnTo>
                <a:lnTo>
                  <a:pt x="23651" y="67042"/>
                </a:lnTo>
                <a:lnTo>
                  <a:pt x="23815" y="67459"/>
                </a:lnTo>
                <a:lnTo>
                  <a:pt x="24004" y="67889"/>
                </a:lnTo>
                <a:lnTo>
                  <a:pt x="24194" y="68306"/>
                </a:lnTo>
                <a:lnTo>
                  <a:pt x="24409" y="68710"/>
                </a:lnTo>
                <a:lnTo>
                  <a:pt x="24636" y="69127"/>
                </a:lnTo>
                <a:lnTo>
                  <a:pt x="24889" y="69518"/>
                </a:lnTo>
                <a:lnTo>
                  <a:pt x="25141" y="69922"/>
                </a:lnTo>
                <a:lnTo>
                  <a:pt x="25419" y="70314"/>
                </a:lnTo>
                <a:lnTo>
                  <a:pt x="25710" y="70693"/>
                </a:lnTo>
                <a:lnTo>
                  <a:pt x="26013" y="71085"/>
                </a:lnTo>
                <a:lnTo>
                  <a:pt x="26329" y="71464"/>
                </a:lnTo>
                <a:lnTo>
                  <a:pt x="26670" y="71830"/>
                </a:lnTo>
                <a:lnTo>
                  <a:pt x="27024" y="72196"/>
                </a:lnTo>
                <a:lnTo>
                  <a:pt x="27377" y="72563"/>
                </a:lnTo>
                <a:lnTo>
                  <a:pt x="27756" y="72916"/>
                </a:lnTo>
                <a:lnTo>
                  <a:pt x="27959" y="73093"/>
                </a:lnTo>
                <a:lnTo>
                  <a:pt x="28135" y="73232"/>
                </a:lnTo>
                <a:lnTo>
                  <a:pt x="28312" y="73359"/>
                </a:lnTo>
                <a:lnTo>
                  <a:pt x="28464" y="73447"/>
                </a:lnTo>
                <a:lnTo>
                  <a:pt x="28616" y="73510"/>
                </a:lnTo>
                <a:lnTo>
                  <a:pt x="28755" y="73561"/>
                </a:lnTo>
                <a:lnTo>
                  <a:pt x="28881" y="73573"/>
                </a:lnTo>
                <a:lnTo>
                  <a:pt x="28995" y="73548"/>
                </a:lnTo>
                <a:lnTo>
                  <a:pt x="29096" y="73510"/>
                </a:lnTo>
                <a:lnTo>
                  <a:pt x="29197" y="73434"/>
                </a:lnTo>
                <a:lnTo>
                  <a:pt x="29285" y="73333"/>
                </a:lnTo>
                <a:lnTo>
                  <a:pt x="29361" y="73207"/>
                </a:lnTo>
                <a:lnTo>
                  <a:pt x="29437" y="73043"/>
                </a:lnTo>
                <a:lnTo>
                  <a:pt x="29500" y="72853"/>
                </a:lnTo>
                <a:lnTo>
                  <a:pt x="29550" y="72626"/>
                </a:lnTo>
                <a:lnTo>
                  <a:pt x="29601" y="72373"/>
                </a:lnTo>
                <a:lnTo>
                  <a:pt x="29702" y="71742"/>
                </a:lnTo>
                <a:lnTo>
                  <a:pt x="29778" y="71097"/>
                </a:lnTo>
                <a:lnTo>
                  <a:pt x="29854" y="70453"/>
                </a:lnTo>
                <a:lnTo>
                  <a:pt x="29904" y="69809"/>
                </a:lnTo>
                <a:lnTo>
                  <a:pt x="29942" y="69152"/>
                </a:lnTo>
                <a:lnTo>
                  <a:pt x="29967" y="68508"/>
                </a:lnTo>
                <a:lnTo>
                  <a:pt x="29980" y="67863"/>
                </a:lnTo>
                <a:lnTo>
                  <a:pt x="29980" y="67206"/>
                </a:lnTo>
                <a:lnTo>
                  <a:pt x="29955" y="66600"/>
                </a:lnTo>
                <a:lnTo>
                  <a:pt x="29892" y="66006"/>
                </a:lnTo>
                <a:lnTo>
                  <a:pt x="29816" y="65425"/>
                </a:lnTo>
                <a:lnTo>
                  <a:pt x="29753" y="65135"/>
                </a:lnTo>
                <a:lnTo>
                  <a:pt x="29702" y="64844"/>
                </a:lnTo>
                <a:lnTo>
                  <a:pt x="29626" y="64566"/>
                </a:lnTo>
                <a:lnTo>
                  <a:pt x="29550" y="64288"/>
                </a:lnTo>
                <a:lnTo>
                  <a:pt x="29475" y="64010"/>
                </a:lnTo>
                <a:lnTo>
                  <a:pt x="29386" y="63745"/>
                </a:lnTo>
                <a:lnTo>
                  <a:pt x="29285" y="63467"/>
                </a:lnTo>
                <a:lnTo>
                  <a:pt x="29184" y="63202"/>
                </a:lnTo>
                <a:lnTo>
                  <a:pt x="29070" y="62949"/>
                </a:lnTo>
                <a:lnTo>
                  <a:pt x="28957" y="62684"/>
                </a:lnTo>
                <a:lnTo>
                  <a:pt x="28830" y="62431"/>
                </a:lnTo>
                <a:lnTo>
                  <a:pt x="28691" y="62179"/>
                </a:lnTo>
                <a:lnTo>
                  <a:pt x="28552" y="61939"/>
                </a:lnTo>
                <a:lnTo>
                  <a:pt x="28401" y="61699"/>
                </a:lnTo>
                <a:lnTo>
                  <a:pt x="28249" y="61459"/>
                </a:lnTo>
                <a:lnTo>
                  <a:pt x="28085" y="61231"/>
                </a:lnTo>
                <a:lnTo>
                  <a:pt x="27908" y="61004"/>
                </a:lnTo>
                <a:lnTo>
                  <a:pt x="27731" y="60776"/>
                </a:lnTo>
                <a:lnTo>
                  <a:pt x="27542" y="60562"/>
                </a:lnTo>
                <a:lnTo>
                  <a:pt x="27352" y="60360"/>
                </a:lnTo>
                <a:lnTo>
                  <a:pt x="27150" y="60145"/>
                </a:lnTo>
                <a:lnTo>
                  <a:pt x="26935" y="59943"/>
                </a:lnTo>
                <a:lnTo>
                  <a:pt x="26720" y="59753"/>
                </a:lnTo>
                <a:lnTo>
                  <a:pt x="26493" y="59564"/>
                </a:lnTo>
                <a:lnTo>
                  <a:pt x="26266" y="59374"/>
                </a:lnTo>
                <a:lnTo>
                  <a:pt x="26026" y="59197"/>
                </a:lnTo>
                <a:lnTo>
                  <a:pt x="25710" y="58970"/>
                </a:lnTo>
                <a:lnTo>
                  <a:pt x="25407" y="58730"/>
                </a:lnTo>
                <a:lnTo>
                  <a:pt x="25116" y="58477"/>
                </a:lnTo>
                <a:lnTo>
                  <a:pt x="24838" y="58237"/>
                </a:lnTo>
                <a:lnTo>
                  <a:pt x="24573" y="57985"/>
                </a:lnTo>
                <a:lnTo>
                  <a:pt x="24307" y="57719"/>
                </a:lnTo>
                <a:lnTo>
                  <a:pt x="24055" y="57454"/>
                </a:lnTo>
                <a:lnTo>
                  <a:pt x="23802" y="57189"/>
                </a:lnTo>
                <a:lnTo>
                  <a:pt x="23322" y="56633"/>
                </a:lnTo>
                <a:lnTo>
                  <a:pt x="22855" y="56064"/>
                </a:lnTo>
                <a:lnTo>
                  <a:pt x="22400" y="55496"/>
                </a:lnTo>
                <a:lnTo>
                  <a:pt x="21945" y="54915"/>
                </a:lnTo>
                <a:lnTo>
                  <a:pt x="21111" y="53866"/>
                </a:lnTo>
                <a:lnTo>
                  <a:pt x="20909" y="53601"/>
                </a:lnTo>
                <a:lnTo>
                  <a:pt x="20720" y="53323"/>
                </a:lnTo>
                <a:lnTo>
                  <a:pt x="20530" y="53045"/>
                </a:lnTo>
                <a:lnTo>
                  <a:pt x="20353" y="52767"/>
                </a:lnTo>
                <a:lnTo>
                  <a:pt x="20265" y="52603"/>
                </a:lnTo>
                <a:lnTo>
                  <a:pt x="20189" y="52426"/>
                </a:lnTo>
                <a:lnTo>
                  <a:pt x="20126" y="52249"/>
                </a:lnTo>
                <a:lnTo>
                  <a:pt x="20075" y="52060"/>
                </a:lnTo>
                <a:lnTo>
                  <a:pt x="20037" y="51858"/>
                </a:lnTo>
                <a:lnTo>
                  <a:pt x="20012" y="51668"/>
                </a:lnTo>
                <a:lnTo>
                  <a:pt x="20012" y="51479"/>
                </a:lnTo>
                <a:lnTo>
                  <a:pt x="20025" y="51302"/>
                </a:lnTo>
                <a:lnTo>
                  <a:pt x="20606" y="46931"/>
                </a:lnTo>
                <a:lnTo>
                  <a:pt x="21200" y="42560"/>
                </a:lnTo>
                <a:lnTo>
                  <a:pt x="21793" y="38189"/>
                </a:lnTo>
                <a:lnTo>
                  <a:pt x="22375" y="33818"/>
                </a:lnTo>
                <a:lnTo>
                  <a:pt x="22450" y="33250"/>
                </a:lnTo>
                <a:lnTo>
                  <a:pt x="22501" y="32682"/>
                </a:lnTo>
                <a:lnTo>
                  <a:pt x="22615" y="31532"/>
                </a:lnTo>
                <a:lnTo>
                  <a:pt x="22716" y="30344"/>
                </a:lnTo>
                <a:lnTo>
                  <a:pt x="22817" y="29094"/>
                </a:lnTo>
                <a:lnTo>
                  <a:pt x="23436" y="29624"/>
                </a:lnTo>
                <a:lnTo>
                  <a:pt x="24042" y="30155"/>
                </a:lnTo>
                <a:lnTo>
                  <a:pt x="24623" y="30711"/>
                </a:lnTo>
                <a:lnTo>
                  <a:pt x="25179" y="31267"/>
                </a:lnTo>
                <a:lnTo>
                  <a:pt x="25722" y="31822"/>
                </a:lnTo>
                <a:lnTo>
                  <a:pt x="26253" y="32404"/>
                </a:lnTo>
                <a:lnTo>
                  <a:pt x="26758" y="32997"/>
                </a:lnTo>
                <a:lnTo>
                  <a:pt x="27251" y="33591"/>
                </a:lnTo>
                <a:lnTo>
                  <a:pt x="27719" y="34210"/>
                </a:lnTo>
                <a:lnTo>
                  <a:pt x="28173" y="34829"/>
                </a:lnTo>
                <a:lnTo>
                  <a:pt x="28603" y="35461"/>
                </a:lnTo>
                <a:lnTo>
                  <a:pt x="29020" y="36118"/>
                </a:lnTo>
                <a:lnTo>
                  <a:pt x="29411" y="36787"/>
                </a:lnTo>
                <a:lnTo>
                  <a:pt x="29803" y="37457"/>
                </a:lnTo>
                <a:lnTo>
                  <a:pt x="30157" y="38151"/>
                </a:lnTo>
                <a:lnTo>
                  <a:pt x="30498" y="38871"/>
                </a:lnTo>
                <a:lnTo>
                  <a:pt x="30106" y="39124"/>
                </a:lnTo>
                <a:lnTo>
                  <a:pt x="29715" y="39402"/>
                </a:lnTo>
                <a:lnTo>
                  <a:pt x="29348" y="39693"/>
                </a:lnTo>
                <a:lnTo>
                  <a:pt x="28995" y="39983"/>
                </a:lnTo>
                <a:lnTo>
                  <a:pt x="28641" y="40286"/>
                </a:lnTo>
                <a:lnTo>
                  <a:pt x="28312" y="40602"/>
                </a:lnTo>
                <a:lnTo>
                  <a:pt x="28009" y="40931"/>
                </a:lnTo>
                <a:lnTo>
                  <a:pt x="27706" y="41259"/>
                </a:lnTo>
                <a:lnTo>
                  <a:pt x="27428" y="41600"/>
                </a:lnTo>
                <a:lnTo>
                  <a:pt x="27163" y="41966"/>
                </a:lnTo>
                <a:lnTo>
                  <a:pt x="26910" y="42333"/>
                </a:lnTo>
                <a:lnTo>
                  <a:pt x="26670" y="42699"/>
                </a:lnTo>
                <a:lnTo>
                  <a:pt x="26455" y="43091"/>
                </a:lnTo>
                <a:lnTo>
                  <a:pt x="26240" y="43495"/>
                </a:lnTo>
                <a:lnTo>
                  <a:pt x="26051" y="43899"/>
                </a:lnTo>
                <a:lnTo>
                  <a:pt x="25887" y="44316"/>
                </a:lnTo>
                <a:lnTo>
                  <a:pt x="25672" y="44885"/>
                </a:lnTo>
                <a:lnTo>
                  <a:pt x="25571" y="45163"/>
                </a:lnTo>
                <a:lnTo>
                  <a:pt x="25470" y="45453"/>
                </a:lnTo>
                <a:lnTo>
                  <a:pt x="25381" y="45756"/>
                </a:lnTo>
                <a:lnTo>
                  <a:pt x="25318" y="46047"/>
                </a:lnTo>
                <a:lnTo>
                  <a:pt x="25255" y="46350"/>
                </a:lnTo>
                <a:lnTo>
                  <a:pt x="25204" y="46653"/>
                </a:lnTo>
                <a:lnTo>
                  <a:pt x="25179" y="46956"/>
                </a:lnTo>
                <a:lnTo>
                  <a:pt x="25179" y="47260"/>
                </a:lnTo>
                <a:lnTo>
                  <a:pt x="25204" y="47575"/>
                </a:lnTo>
                <a:lnTo>
                  <a:pt x="25255" y="47891"/>
                </a:lnTo>
                <a:lnTo>
                  <a:pt x="25331" y="48207"/>
                </a:lnTo>
                <a:lnTo>
                  <a:pt x="25381" y="48371"/>
                </a:lnTo>
                <a:lnTo>
                  <a:pt x="25432" y="48523"/>
                </a:lnTo>
                <a:lnTo>
                  <a:pt x="25495" y="48687"/>
                </a:lnTo>
                <a:lnTo>
                  <a:pt x="25571" y="48851"/>
                </a:lnTo>
                <a:lnTo>
                  <a:pt x="25659" y="49015"/>
                </a:lnTo>
                <a:lnTo>
                  <a:pt x="25748" y="49180"/>
                </a:lnTo>
                <a:lnTo>
                  <a:pt x="26304" y="48763"/>
                </a:lnTo>
                <a:lnTo>
                  <a:pt x="26834" y="48346"/>
                </a:lnTo>
                <a:lnTo>
                  <a:pt x="27327" y="47916"/>
                </a:lnTo>
                <a:lnTo>
                  <a:pt x="27807" y="47474"/>
                </a:lnTo>
                <a:lnTo>
                  <a:pt x="28262" y="47020"/>
                </a:lnTo>
                <a:lnTo>
                  <a:pt x="28679" y="46539"/>
                </a:lnTo>
                <a:lnTo>
                  <a:pt x="28881" y="46299"/>
                </a:lnTo>
                <a:lnTo>
                  <a:pt x="29070" y="46059"/>
                </a:lnTo>
                <a:lnTo>
                  <a:pt x="29260" y="45807"/>
                </a:lnTo>
                <a:lnTo>
                  <a:pt x="29449" y="45554"/>
                </a:lnTo>
                <a:lnTo>
                  <a:pt x="29614" y="45301"/>
                </a:lnTo>
                <a:lnTo>
                  <a:pt x="29790" y="45036"/>
                </a:lnTo>
                <a:lnTo>
                  <a:pt x="29942" y="44771"/>
                </a:lnTo>
                <a:lnTo>
                  <a:pt x="30094" y="44493"/>
                </a:lnTo>
                <a:lnTo>
                  <a:pt x="30245" y="44228"/>
                </a:lnTo>
                <a:lnTo>
                  <a:pt x="30384" y="43937"/>
                </a:lnTo>
                <a:lnTo>
                  <a:pt x="30511" y="43659"/>
                </a:lnTo>
                <a:lnTo>
                  <a:pt x="30637" y="43369"/>
                </a:lnTo>
                <a:lnTo>
                  <a:pt x="30751" y="43066"/>
                </a:lnTo>
                <a:lnTo>
                  <a:pt x="30852" y="42775"/>
                </a:lnTo>
                <a:lnTo>
                  <a:pt x="30953" y="42459"/>
                </a:lnTo>
                <a:lnTo>
                  <a:pt x="31041" y="42156"/>
                </a:lnTo>
                <a:lnTo>
                  <a:pt x="31130" y="41840"/>
                </a:lnTo>
                <a:lnTo>
                  <a:pt x="31205" y="41512"/>
                </a:lnTo>
                <a:lnTo>
                  <a:pt x="31269" y="41183"/>
                </a:lnTo>
                <a:lnTo>
                  <a:pt x="31319" y="40842"/>
                </a:lnTo>
                <a:lnTo>
                  <a:pt x="31509" y="41385"/>
                </a:lnTo>
                <a:lnTo>
                  <a:pt x="31711" y="41916"/>
                </a:lnTo>
                <a:lnTo>
                  <a:pt x="31900" y="42459"/>
                </a:lnTo>
                <a:lnTo>
                  <a:pt x="32090" y="43002"/>
                </a:lnTo>
                <a:lnTo>
                  <a:pt x="32166" y="43268"/>
                </a:lnTo>
                <a:lnTo>
                  <a:pt x="32241" y="43533"/>
                </a:lnTo>
                <a:lnTo>
                  <a:pt x="32292" y="43798"/>
                </a:lnTo>
                <a:lnTo>
                  <a:pt x="32342" y="44063"/>
                </a:lnTo>
                <a:lnTo>
                  <a:pt x="32368" y="44316"/>
                </a:lnTo>
                <a:lnTo>
                  <a:pt x="32368" y="44581"/>
                </a:lnTo>
                <a:lnTo>
                  <a:pt x="32368" y="44834"/>
                </a:lnTo>
                <a:lnTo>
                  <a:pt x="32330" y="45087"/>
                </a:lnTo>
                <a:lnTo>
                  <a:pt x="32178" y="45958"/>
                </a:lnTo>
                <a:lnTo>
                  <a:pt x="32065" y="46830"/>
                </a:lnTo>
                <a:lnTo>
                  <a:pt x="31963" y="47689"/>
                </a:lnTo>
                <a:lnTo>
                  <a:pt x="31926" y="48131"/>
                </a:lnTo>
                <a:lnTo>
                  <a:pt x="31900" y="48561"/>
                </a:lnTo>
                <a:lnTo>
                  <a:pt x="31875" y="48990"/>
                </a:lnTo>
                <a:lnTo>
                  <a:pt x="31862" y="49432"/>
                </a:lnTo>
                <a:lnTo>
                  <a:pt x="31862" y="49862"/>
                </a:lnTo>
                <a:lnTo>
                  <a:pt x="31862" y="50291"/>
                </a:lnTo>
                <a:lnTo>
                  <a:pt x="31875" y="50734"/>
                </a:lnTo>
                <a:lnTo>
                  <a:pt x="31900" y="51163"/>
                </a:lnTo>
                <a:lnTo>
                  <a:pt x="31938" y="51605"/>
                </a:lnTo>
                <a:lnTo>
                  <a:pt x="31976" y="52035"/>
                </a:lnTo>
                <a:lnTo>
                  <a:pt x="32027" y="52464"/>
                </a:lnTo>
                <a:lnTo>
                  <a:pt x="32102" y="52881"/>
                </a:lnTo>
                <a:lnTo>
                  <a:pt x="32191" y="53285"/>
                </a:lnTo>
                <a:lnTo>
                  <a:pt x="32305" y="53677"/>
                </a:lnTo>
                <a:lnTo>
                  <a:pt x="32431" y="54069"/>
                </a:lnTo>
                <a:lnTo>
                  <a:pt x="32582" y="54448"/>
                </a:lnTo>
                <a:lnTo>
                  <a:pt x="32747" y="54814"/>
                </a:lnTo>
                <a:lnTo>
                  <a:pt x="32936" y="55168"/>
                </a:lnTo>
                <a:lnTo>
                  <a:pt x="33138" y="55521"/>
                </a:lnTo>
                <a:lnTo>
                  <a:pt x="33353" y="55862"/>
                </a:lnTo>
                <a:lnTo>
                  <a:pt x="33593" y="56191"/>
                </a:lnTo>
                <a:lnTo>
                  <a:pt x="33846" y="56507"/>
                </a:lnTo>
                <a:lnTo>
                  <a:pt x="34124" y="56822"/>
                </a:lnTo>
                <a:lnTo>
                  <a:pt x="34402" y="57113"/>
                </a:lnTo>
                <a:lnTo>
                  <a:pt x="34705" y="57416"/>
                </a:lnTo>
                <a:lnTo>
                  <a:pt x="35033" y="57694"/>
                </a:lnTo>
                <a:lnTo>
                  <a:pt x="35147" y="57783"/>
                </a:lnTo>
                <a:lnTo>
                  <a:pt x="35261" y="57871"/>
                </a:lnTo>
                <a:lnTo>
                  <a:pt x="35375" y="57934"/>
                </a:lnTo>
                <a:lnTo>
                  <a:pt x="35488" y="57997"/>
                </a:lnTo>
                <a:lnTo>
                  <a:pt x="35589" y="58048"/>
                </a:lnTo>
                <a:lnTo>
                  <a:pt x="35703" y="58073"/>
                </a:lnTo>
                <a:lnTo>
                  <a:pt x="35804" y="58086"/>
                </a:lnTo>
                <a:lnTo>
                  <a:pt x="35893" y="58086"/>
                </a:lnTo>
                <a:lnTo>
                  <a:pt x="35994" y="58073"/>
                </a:lnTo>
                <a:lnTo>
                  <a:pt x="36082" y="58023"/>
                </a:lnTo>
                <a:lnTo>
                  <a:pt x="36158" y="57972"/>
                </a:lnTo>
                <a:lnTo>
                  <a:pt x="36234" y="57884"/>
                </a:lnTo>
                <a:lnTo>
                  <a:pt x="36297" y="57783"/>
                </a:lnTo>
                <a:lnTo>
                  <a:pt x="36360" y="57656"/>
                </a:lnTo>
                <a:lnTo>
                  <a:pt x="36410" y="57505"/>
                </a:lnTo>
                <a:lnTo>
                  <a:pt x="36448" y="57328"/>
                </a:lnTo>
                <a:lnTo>
                  <a:pt x="36537" y="56898"/>
                </a:lnTo>
                <a:lnTo>
                  <a:pt x="36600" y="56469"/>
                </a:lnTo>
                <a:lnTo>
                  <a:pt x="36663" y="56052"/>
                </a:lnTo>
                <a:lnTo>
                  <a:pt x="36714" y="55622"/>
                </a:lnTo>
                <a:lnTo>
                  <a:pt x="36752" y="55205"/>
                </a:lnTo>
                <a:lnTo>
                  <a:pt x="36789" y="54789"/>
                </a:lnTo>
                <a:lnTo>
                  <a:pt x="36802" y="54372"/>
                </a:lnTo>
                <a:lnTo>
                  <a:pt x="36815" y="53955"/>
                </a:lnTo>
                <a:lnTo>
                  <a:pt x="36815" y="53551"/>
                </a:lnTo>
                <a:lnTo>
                  <a:pt x="36802" y="53134"/>
                </a:lnTo>
                <a:lnTo>
                  <a:pt x="36789" y="52729"/>
                </a:lnTo>
                <a:lnTo>
                  <a:pt x="36752" y="52325"/>
                </a:lnTo>
                <a:lnTo>
                  <a:pt x="36714" y="51921"/>
                </a:lnTo>
                <a:lnTo>
                  <a:pt x="36663" y="51529"/>
                </a:lnTo>
                <a:lnTo>
                  <a:pt x="36600" y="51125"/>
                </a:lnTo>
                <a:lnTo>
                  <a:pt x="36524" y="50734"/>
                </a:lnTo>
                <a:lnTo>
                  <a:pt x="36448" y="50342"/>
                </a:lnTo>
                <a:lnTo>
                  <a:pt x="36347" y="49950"/>
                </a:lnTo>
                <a:lnTo>
                  <a:pt x="36234" y="49559"/>
                </a:lnTo>
                <a:lnTo>
                  <a:pt x="36120" y="49180"/>
                </a:lnTo>
                <a:lnTo>
                  <a:pt x="35994" y="48788"/>
                </a:lnTo>
                <a:lnTo>
                  <a:pt x="35842" y="48409"/>
                </a:lnTo>
                <a:lnTo>
                  <a:pt x="35690" y="48030"/>
                </a:lnTo>
                <a:lnTo>
                  <a:pt x="35526" y="47651"/>
                </a:lnTo>
                <a:lnTo>
                  <a:pt x="35337" y="47285"/>
                </a:lnTo>
                <a:lnTo>
                  <a:pt x="35147" y="46918"/>
                </a:lnTo>
                <a:lnTo>
                  <a:pt x="34945" y="46552"/>
                </a:lnTo>
                <a:lnTo>
                  <a:pt x="34730" y="46186"/>
                </a:lnTo>
                <a:lnTo>
                  <a:pt x="34503" y="45819"/>
                </a:lnTo>
                <a:lnTo>
                  <a:pt x="34250" y="45466"/>
                </a:lnTo>
                <a:lnTo>
                  <a:pt x="33997" y="45099"/>
                </a:lnTo>
                <a:lnTo>
                  <a:pt x="33732" y="44746"/>
                </a:lnTo>
                <a:lnTo>
                  <a:pt x="33505" y="44442"/>
                </a:lnTo>
                <a:lnTo>
                  <a:pt x="33404" y="44291"/>
                </a:lnTo>
                <a:lnTo>
                  <a:pt x="33315" y="44127"/>
                </a:lnTo>
                <a:lnTo>
                  <a:pt x="33227" y="43962"/>
                </a:lnTo>
                <a:lnTo>
                  <a:pt x="33151" y="43786"/>
                </a:lnTo>
                <a:lnTo>
                  <a:pt x="33075" y="43621"/>
                </a:lnTo>
                <a:lnTo>
                  <a:pt x="33025" y="43444"/>
                </a:lnTo>
                <a:lnTo>
                  <a:pt x="32886" y="42889"/>
                </a:lnTo>
                <a:lnTo>
                  <a:pt x="32721" y="42345"/>
                </a:lnTo>
                <a:lnTo>
                  <a:pt x="32557" y="41802"/>
                </a:lnTo>
                <a:lnTo>
                  <a:pt x="32380" y="41272"/>
                </a:lnTo>
                <a:lnTo>
                  <a:pt x="32191" y="40754"/>
                </a:lnTo>
                <a:lnTo>
                  <a:pt x="32001" y="40223"/>
                </a:lnTo>
                <a:lnTo>
                  <a:pt x="31787" y="39718"/>
                </a:lnTo>
                <a:lnTo>
                  <a:pt x="31572" y="39213"/>
                </a:lnTo>
                <a:lnTo>
                  <a:pt x="31357" y="38707"/>
                </a:lnTo>
                <a:lnTo>
                  <a:pt x="31117" y="38215"/>
                </a:lnTo>
                <a:lnTo>
                  <a:pt x="30877" y="37722"/>
                </a:lnTo>
                <a:lnTo>
                  <a:pt x="30612" y="37242"/>
                </a:lnTo>
                <a:lnTo>
                  <a:pt x="30359" y="36762"/>
                </a:lnTo>
                <a:lnTo>
                  <a:pt x="30081" y="36294"/>
                </a:lnTo>
                <a:lnTo>
                  <a:pt x="29803" y="35827"/>
                </a:lnTo>
                <a:lnTo>
                  <a:pt x="29513" y="35372"/>
                </a:lnTo>
                <a:lnTo>
                  <a:pt x="29209" y="34917"/>
                </a:lnTo>
                <a:lnTo>
                  <a:pt x="28893" y="34475"/>
                </a:lnTo>
                <a:lnTo>
                  <a:pt x="28578" y="34033"/>
                </a:lnTo>
                <a:lnTo>
                  <a:pt x="28249" y="33591"/>
                </a:lnTo>
                <a:lnTo>
                  <a:pt x="27921" y="33162"/>
                </a:lnTo>
                <a:lnTo>
                  <a:pt x="27580" y="32732"/>
                </a:lnTo>
                <a:lnTo>
                  <a:pt x="27226" y="32315"/>
                </a:lnTo>
                <a:lnTo>
                  <a:pt x="26859" y="31898"/>
                </a:lnTo>
                <a:lnTo>
                  <a:pt x="26493" y="31494"/>
                </a:lnTo>
                <a:lnTo>
                  <a:pt x="26114" y="31090"/>
                </a:lnTo>
                <a:lnTo>
                  <a:pt x="25735" y="30686"/>
                </a:lnTo>
                <a:lnTo>
                  <a:pt x="25343" y="30294"/>
                </a:lnTo>
                <a:lnTo>
                  <a:pt x="24939" y="29902"/>
                </a:lnTo>
                <a:lnTo>
                  <a:pt x="24522" y="29523"/>
                </a:lnTo>
                <a:lnTo>
                  <a:pt x="24105" y="29144"/>
                </a:lnTo>
                <a:lnTo>
                  <a:pt x="23688" y="28765"/>
                </a:lnTo>
                <a:lnTo>
                  <a:pt x="23613" y="28702"/>
                </a:lnTo>
                <a:lnTo>
                  <a:pt x="23537" y="28626"/>
                </a:lnTo>
                <a:lnTo>
                  <a:pt x="23398" y="28437"/>
                </a:lnTo>
                <a:lnTo>
                  <a:pt x="23284" y="28247"/>
                </a:lnTo>
                <a:lnTo>
                  <a:pt x="23183" y="28033"/>
                </a:lnTo>
                <a:lnTo>
                  <a:pt x="23095" y="27805"/>
                </a:lnTo>
                <a:lnTo>
                  <a:pt x="23031" y="27578"/>
                </a:lnTo>
                <a:lnTo>
                  <a:pt x="22994" y="27351"/>
                </a:lnTo>
                <a:lnTo>
                  <a:pt x="22968" y="27136"/>
                </a:lnTo>
                <a:lnTo>
                  <a:pt x="22930" y="24988"/>
                </a:lnTo>
                <a:lnTo>
                  <a:pt x="22905" y="22853"/>
                </a:lnTo>
                <a:lnTo>
                  <a:pt x="22867" y="18558"/>
                </a:lnTo>
                <a:lnTo>
                  <a:pt x="22842" y="16411"/>
                </a:lnTo>
                <a:lnTo>
                  <a:pt x="22791" y="14263"/>
                </a:lnTo>
                <a:lnTo>
                  <a:pt x="22754" y="13189"/>
                </a:lnTo>
                <a:lnTo>
                  <a:pt x="22703" y="12116"/>
                </a:lnTo>
                <a:lnTo>
                  <a:pt x="22652" y="11054"/>
                </a:lnTo>
                <a:lnTo>
                  <a:pt x="22589" y="9981"/>
                </a:lnTo>
                <a:lnTo>
                  <a:pt x="22539" y="9349"/>
                </a:lnTo>
                <a:lnTo>
                  <a:pt x="22463" y="8730"/>
                </a:lnTo>
                <a:lnTo>
                  <a:pt x="22387" y="8098"/>
                </a:lnTo>
                <a:lnTo>
                  <a:pt x="22286" y="7479"/>
                </a:lnTo>
                <a:lnTo>
                  <a:pt x="22185" y="6848"/>
                </a:lnTo>
                <a:lnTo>
                  <a:pt x="22059" y="6229"/>
                </a:lnTo>
                <a:lnTo>
                  <a:pt x="21806" y="4978"/>
                </a:lnTo>
                <a:lnTo>
                  <a:pt x="21515" y="3740"/>
                </a:lnTo>
                <a:lnTo>
                  <a:pt x="21238" y="2490"/>
                </a:lnTo>
                <a:lnTo>
                  <a:pt x="20947" y="1252"/>
                </a:lnTo>
                <a:lnTo>
                  <a:pt x="206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8"/>
          <p:cNvGrpSpPr/>
          <p:nvPr/>
        </p:nvGrpSpPr>
        <p:grpSpPr>
          <a:xfrm>
            <a:off x="5139341" y="3316607"/>
            <a:ext cx="185374" cy="463966"/>
            <a:chOff x="5600029" y="3197357"/>
            <a:chExt cx="185374" cy="463966"/>
          </a:xfrm>
        </p:grpSpPr>
        <p:sp>
          <p:nvSpPr>
            <p:cNvPr id="329" name="Google Shape;329;p48"/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rect b="b" l="l" r="r" t="t"/>
              <a:pathLst>
                <a:path extrusionOk="0" h="39807" w="13215">
                  <a:moveTo>
                    <a:pt x="9766" y="24129"/>
                  </a:moveTo>
                  <a:lnTo>
                    <a:pt x="9867" y="24142"/>
                  </a:lnTo>
                  <a:lnTo>
                    <a:pt x="9968" y="24167"/>
                  </a:lnTo>
                  <a:lnTo>
                    <a:pt x="10069" y="24217"/>
                  </a:lnTo>
                  <a:lnTo>
                    <a:pt x="10183" y="24268"/>
                  </a:lnTo>
                  <a:lnTo>
                    <a:pt x="10296" y="24344"/>
                  </a:lnTo>
                  <a:lnTo>
                    <a:pt x="10536" y="24533"/>
                  </a:lnTo>
                  <a:lnTo>
                    <a:pt x="10777" y="24761"/>
                  </a:lnTo>
                  <a:lnTo>
                    <a:pt x="10991" y="24988"/>
                  </a:lnTo>
                  <a:lnTo>
                    <a:pt x="11181" y="25241"/>
                  </a:lnTo>
                  <a:lnTo>
                    <a:pt x="11345" y="25493"/>
                  </a:lnTo>
                  <a:lnTo>
                    <a:pt x="11484" y="25759"/>
                  </a:lnTo>
                  <a:lnTo>
                    <a:pt x="11598" y="26024"/>
                  </a:lnTo>
                  <a:lnTo>
                    <a:pt x="11686" y="26302"/>
                  </a:lnTo>
                  <a:lnTo>
                    <a:pt x="11762" y="26580"/>
                  </a:lnTo>
                  <a:lnTo>
                    <a:pt x="11812" y="26870"/>
                  </a:lnTo>
                  <a:lnTo>
                    <a:pt x="11838" y="27161"/>
                  </a:lnTo>
                  <a:lnTo>
                    <a:pt x="11850" y="27451"/>
                  </a:lnTo>
                  <a:lnTo>
                    <a:pt x="11850" y="27755"/>
                  </a:lnTo>
                  <a:lnTo>
                    <a:pt x="11838" y="28045"/>
                  </a:lnTo>
                  <a:lnTo>
                    <a:pt x="11812" y="28348"/>
                  </a:lnTo>
                  <a:lnTo>
                    <a:pt x="11775" y="28639"/>
                  </a:lnTo>
                  <a:lnTo>
                    <a:pt x="11737" y="28942"/>
                  </a:lnTo>
                  <a:lnTo>
                    <a:pt x="11610" y="29586"/>
                  </a:lnTo>
                  <a:lnTo>
                    <a:pt x="11471" y="30218"/>
                  </a:lnTo>
                  <a:lnTo>
                    <a:pt x="11307" y="30824"/>
                  </a:lnTo>
                  <a:lnTo>
                    <a:pt x="11118" y="31431"/>
                  </a:lnTo>
                  <a:lnTo>
                    <a:pt x="10903" y="32024"/>
                  </a:lnTo>
                  <a:lnTo>
                    <a:pt x="10663" y="32606"/>
                  </a:lnTo>
                  <a:lnTo>
                    <a:pt x="10385" y="33174"/>
                  </a:lnTo>
                  <a:lnTo>
                    <a:pt x="10094" y="33717"/>
                  </a:lnTo>
                  <a:lnTo>
                    <a:pt x="9778" y="34260"/>
                  </a:lnTo>
                  <a:lnTo>
                    <a:pt x="9437" y="34778"/>
                  </a:lnTo>
                  <a:lnTo>
                    <a:pt x="9071" y="35284"/>
                  </a:lnTo>
                  <a:lnTo>
                    <a:pt x="8679" y="35776"/>
                  </a:lnTo>
                  <a:lnTo>
                    <a:pt x="8250" y="36256"/>
                  </a:lnTo>
                  <a:lnTo>
                    <a:pt x="7808" y="36724"/>
                  </a:lnTo>
                  <a:lnTo>
                    <a:pt x="7328" y="37166"/>
                  </a:lnTo>
                  <a:lnTo>
                    <a:pt x="6835" y="37595"/>
                  </a:lnTo>
                  <a:lnTo>
                    <a:pt x="6620" y="37760"/>
                  </a:lnTo>
                  <a:lnTo>
                    <a:pt x="6405" y="37924"/>
                  </a:lnTo>
                  <a:lnTo>
                    <a:pt x="6178" y="38075"/>
                  </a:lnTo>
                  <a:lnTo>
                    <a:pt x="5950" y="38214"/>
                  </a:lnTo>
                  <a:lnTo>
                    <a:pt x="5685" y="38366"/>
                  </a:lnTo>
                  <a:lnTo>
                    <a:pt x="5420" y="38492"/>
                  </a:lnTo>
                  <a:lnTo>
                    <a:pt x="5167" y="38606"/>
                  </a:lnTo>
                  <a:lnTo>
                    <a:pt x="4915" y="38707"/>
                  </a:lnTo>
                  <a:lnTo>
                    <a:pt x="4662" y="38783"/>
                  </a:lnTo>
                  <a:lnTo>
                    <a:pt x="4422" y="38846"/>
                  </a:lnTo>
                  <a:lnTo>
                    <a:pt x="4182" y="38897"/>
                  </a:lnTo>
                  <a:lnTo>
                    <a:pt x="3954" y="38934"/>
                  </a:lnTo>
                  <a:lnTo>
                    <a:pt x="3727" y="38947"/>
                  </a:lnTo>
                  <a:lnTo>
                    <a:pt x="3512" y="38947"/>
                  </a:lnTo>
                  <a:lnTo>
                    <a:pt x="3297" y="38934"/>
                  </a:lnTo>
                  <a:lnTo>
                    <a:pt x="3095" y="38909"/>
                  </a:lnTo>
                  <a:lnTo>
                    <a:pt x="2906" y="38871"/>
                  </a:lnTo>
                  <a:lnTo>
                    <a:pt x="2716" y="38808"/>
                  </a:lnTo>
                  <a:lnTo>
                    <a:pt x="2527" y="38732"/>
                  </a:lnTo>
                  <a:lnTo>
                    <a:pt x="2363" y="38644"/>
                  </a:lnTo>
                  <a:lnTo>
                    <a:pt x="2198" y="38543"/>
                  </a:lnTo>
                  <a:lnTo>
                    <a:pt x="2047" y="38429"/>
                  </a:lnTo>
                  <a:lnTo>
                    <a:pt x="1895" y="38290"/>
                  </a:lnTo>
                  <a:lnTo>
                    <a:pt x="1756" y="38151"/>
                  </a:lnTo>
                  <a:lnTo>
                    <a:pt x="1630" y="37987"/>
                  </a:lnTo>
                  <a:lnTo>
                    <a:pt x="1516" y="37810"/>
                  </a:lnTo>
                  <a:lnTo>
                    <a:pt x="1415" y="37633"/>
                  </a:lnTo>
                  <a:lnTo>
                    <a:pt x="1314" y="37431"/>
                  </a:lnTo>
                  <a:lnTo>
                    <a:pt x="1238" y="37216"/>
                  </a:lnTo>
                  <a:lnTo>
                    <a:pt x="1162" y="36989"/>
                  </a:lnTo>
                  <a:lnTo>
                    <a:pt x="1099" y="36749"/>
                  </a:lnTo>
                  <a:lnTo>
                    <a:pt x="1049" y="36496"/>
                  </a:lnTo>
                  <a:lnTo>
                    <a:pt x="1011" y="36231"/>
                  </a:lnTo>
                  <a:lnTo>
                    <a:pt x="985" y="35953"/>
                  </a:lnTo>
                  <a:lnTo>
                    <a:pt x="985" y="35663"/>
                  </a:lnTo>
                  <a:lnTo>
                    <a:pt x="985" y="35359"/>
                  </a:lnTo>
                  <a:lnTo>
                    <a:pt x="998" y="34943"/>
                  </a:lnTo>
                  <a:lnTo>
                    <a:pt x="1023" y="34526"/>
                  </a:lnTo>
                  <a:lnTo>
                    <a:pt x="1074" y="34121"/>
                  </a:lnTo>
                  <a:lnTo>
                    <a:pt x="1124" y="33717"/>
                  </a:lnTo>
                  <a:lnTo>
                    <a:pt x="1175" y="33326"/>
                  </a:lnTo>
                  <a:lnTo>
                    <a:pt x="1251" y="32934"/>
                  </a:lnTo>
                  <a:lnTo>
                    <a:pt x="1339" y="32555"/>
                  </a:lnTo>
                  <a:lnTo>
                    <a:pt x="1428" y="32176"/>
                  </a:lnTo>
                  <a:lnTo>
                    <a:pt x="1529" y="31797"/>
                  </a:lnTo>
                  <a:lnTo>
                    <a:pt x="1642" y="31431"/>
                  </a:lnTo>
                  <a:lnTo>
                    <a:pt x="1769" y="31077"/>
                  </a:lnTo>
                  <a:lnTo>
                    <a:pt x="1908" y="30711"/>
                  </a:lnTo>
                  <a:lnTo>
                    <a:pt x="2059" y="30370"/>
                  </a:lnTo>
                  <a:lnTo>
                    <a:pt x="2211" y="30016"/>
                  </a:lnTo>
                  <a:lnTo>
                    <a:pt x="2375" y="29687"/>
                  </a:lnTo>
                  <a:lnTo>
                    <a:pt x="2552" y="29346"/>
                  </a:lnTo>
                  <a:lnTo>
                    <a:pt x="2742" y="29018"/>
                  </a:lnTo>
                  <a:lnTo>
                    <a:pt x="2944" y="28702"/>
                  </a:lnTo>
                  <a:lnTo>
                    <a:pt x="3158" y="28386"/>
                  </a:lnTo>
                  <a:lnTo>
                    <a:pt x="3373" y="28083"/>
                  </a:lnTo>
                  <a:lnTo>
                    <a:pt x="3601" y="27780"/>
                  </a:lnTo>
                  <a:lnTo>
                    <a:pt x="3853" y="27477"/>
                  </a:lnTo>
                  <a:lnTo>
                    <a:pt x="4106" y="27186"/>
                  </a:lnTo>
                  <a:lnTo>
                    <a:pt x="4359" y="26896"/>
                  </a:lnTo>
                  <a:lnTo>
                    <a:pt x="4637" y="26618"/>
                  </a:lnTo>
                  <a:lnTo>
                    <a:pt x="4915" y="26340"/>
                  </a:lnTo>
                  <a:lnTo>
                    <a:pt x="5218" y="26074"/>
                  </a:lnTo>
                  <a:lnTo>
                    <a:pt x="5521" y="25809"/>
                  </a:lnTo>
                  <a:lnTo>
                    <a:pt x="5837" y="25557"/>
                  </a:lnTo>
                  <a:lnTo>
                    <a:pt x="6153" y="25304"/>
                  </a:lnTo>
                  <a:lnTo>
                    <a:pt x="6494" y="25064"/>
                  </a:lnTo>
                  <a:lnTo>
                    <a:pt x="6835" y="24824"/>
                  </a:lnTo>
                  <a:lnTo>
                    <a:pt x="6999" y="24723"/>
                  </a:lnTo>
                  <a:lnTo>
                    <a:pt x="7176" y="24634"/>
                  </a:lnTo>
                  <a:lnTo>
                    <a:pt x="7365" y="24546"/>
                  </a:lnTo>
                  <a:lnTo>
                    <a:pt x="7542" y="24470"/>
                  </a:lnTo>
                  <a:lnTo>
                    <a:pt x="7921" y="24331"/>
                  </a:lnTo>
                  <a:lnTo>
                    <a:pt x="8300" y="24180"/>
                  </a:lnTo>
                  <a:lnTo>
                    <a:pt x="8553" y="24445"/>
                  </a:lnTo>
                  <a:lnTo>
                    <a:pt x="5496" y="32643"/>
                  </a:lnTo>
                  <a:lnTo>
                    <a:pt x="5875" y="32820"/>
                  </a:lnTo>
                  <a:lnTo>
                    <a:pt x="6052" y="32568"/>
                  </a:lnTo>
                  <a:lnTo>
                    <a:pt x="6228" y="32328"/>
                  </a:lnTo>
                  <a:lnTo>
                    <a:pt x="6380" y="32075"/>
                  </a:lnTo>
                  <a:lnTo>
                    <a:pt x="6456" y="31949"/>
                  </a:lnTo>
                  <a:lnTo>
                    <a:pt x="6519" y="31810"/>
                  </a:lnTo>
                  <a:lnTo>
                    <a:pt x="7176" y="30117"/>
                  </a:lnTo>
                  <a:lnTo>
                    <a:pt x="7833" y="28424"/>
                  </a:lnTo>
                  <a:lnTo>
                    <a:pt x="8161" y="27578"/>
                  </a:lnTo>
                  <a:lnTo>
                    <a:pt x="8465" y="26719"/>
                  </a:lnTo>
                  <a:lnTo>
                    <a:pt x="8768" y="25860"/>
                  </a:lnTo>
                  <a:lnTo>
                    <a:pt x="9046" y="25001"/>
                  </a:lnTo>
                  <a:lnTo>
                    <a:pt x="9109" y="24799"/>
                  </a:lnTo>
                  <a:lnTo>
                    <a:pt x="9185" y="24634"/>
                  </a:lnTo>
                  <a:lnTo>
                    <a:pt x="9260" y="24483"/>
                  </a:lnTo>
                  <a:lnTo>
                    <a:pt x="9336" y="24369"/>
                  </a:lnTo>
                  <a:lnTo>
                    <a:pt x="9412" y="24281"/>
                  </a:lnTo>
                  <a:lnTo>
                    <a:pt x="9501" y="24205"/>
                  </a:lnTo>
                  <a:lnTo>
                    <a:pt x="9589" y="24154"/>
                  </a:lnTo>
                  <a:lnTo>
                    <a:pt x="9677" y="24129"/>
                  </a:lnTo>
                  <a:close/>
                  <a:moveTo>
                    <a:pt x="12520" y="1"/>
                  </a:moveTo>
                  <a:lnTo>
                    <a:pt x="12457" y="215"/>
                  </a:lnTo>
                  <a:lnTo>
                    <a:pt x="12406" y="531"/>
                  </a:lnTo>
                  <a:lnTo>
                    <a:pt x="12343" y="936"/>
                  </a:lnTo>
                  <a:lnTo>
                    <a:pt x="12280" y="1441"/>
                  </a:lnTo>
                  <a:lnTo>
                    <a:pt x="12154" y="2679"/>
                  </a:lnTo>
                  <a:lnTo>
                    <a:pt x="12002" y="4207"/>
                  </a:lnTo>
                  <a:lnTo>
                    <a:pt x="11825" y="5989"/>
                  </a:lnTo>
                  <a:lnTo>
                    <a:pt x="11610" y="7972"/>
                  </a:lnTo>
                  <a:lnTo>
                    <a:pt x="11484" y="9033"/>
                  </a:lnTo>
                  <a:lnTo>
                    <a:pt x="11345" y="10119"/>
                  </a:lnTo>
                  <a:lnTo>
                    <a:pt x="11193" y="11244"/>
                  </a:lnTo>
                  <a:lnTo>
                    <a:pt x="11017" y="12393"/>
                  </a:lnTo>
                  <a:lnTo>
                    <a:pt x="10802" y="13669"/>
                  </a:lnTo>
                  <a:lnTo>
                    <a:pt x="10562" y="14945"/>
                  </a:lnTo>
                  <a:lnTo>
                    <a:pt x="10309" y="16208"/>
                  </a:lnTo>
                  <a:lnTo>
                    <a:pt x="10044" y="17472"/>
                  </a:lnTo>
                  <a:lnTo>
                    <a:pt x="9488" y="20011"/>
                  </a:lnTo>
                  <a:lnTo>
                    <a:pt x="8919" y="22537"/>
                  </a:lnTo>
                  <a:lnTo>
                    <a:pt x="8894" y="22664"/>
                  </a:lnTo>
                  <a:lnTo>
                    <a:pt x="8844" y="22790"/>
                  </a:lnTo>
                  <a:lnTo>
                    <a:pt x="8793" y="22916"/>
                  </a:lnTo>
                  <a:lnTo>
                    <a:pt x="8730" y="23030"/>
                  </a:lnTo>
                  <a:lnTo>
                    <a:pt x="8654" y="23144"/>
                  </a:lnTo>
                  <a:lnTo>
                    <a:pt x="8578" y="23232"/>
                  </a:lnTo>
                  <a:lnTo>
                    <a:pt x="8490" y="23308"/>
                  </a:lnTo>
                  <a:lnTo>
                    <a:pt x="8452" y="23321"/>
                  </a:lnTo>
                  <a:lnTo>
                    <a:pt x="8414" y="23333"/>
                  </a:lnTo>
                  <a:lnTo>
                    <a:pt x="8149" y="23396"/>
                  </a:lnTo>
                  <a:lnTo>
                    <a:pt x="7896" y="23472"/>
                  </a:lnTo>
                  <a:lnTo>
                    <a:pt x="7656" y="23548"/>
                  </a:lnTo>
                  <a:lnTo>
                    <a:pt x="7416" y="23636"/>
                  </a:lnTo>
                  <a:lnTo>
                    <a:pt x="7176" y="23725"/>
                  </a:lnTo>
                  <a:lnTo>
                    <a:pt x="6949" y="23826"/>
                  </a:lnTo>
                  <a:lnTo>
                    <a:pt x="6721" y="23927"/>
                  </a:lnTo>
                  <a:lnTo>
                    <a:pt x="6506" y="24041"/>
                  </a:lnTo>
                  <a:lnTo>
                    <a:pt x="6292" y="24167"/>
                  </a:lnTo>
                  <a:lnTo>
                    <a:pt x="6077" y="24281"/>
                  </a:lnTo>
                  <a:lnTo>
                    <a:pt x="5673" y="24546"/>
                  </a:lnTo>
                  <a:lnTo>
                    <a:pt x="5281" y="24836"/>
                  </a:lnTo>
                  <a:lnTo>
                    <a:pt x="4915" y="25140"/>
                  </a:lnTo>
                  <a:lnTo>
                    <a:pt x="4561" y="25468"/>
                  </a:lnTo>
                  <a:lnTo>
                    <a:pt x="4220" y="25809"/>
                  </a:lnTo>
                  <a:lnTo>
                    <a:pt x="3891" y="26163"/>
                  </a:lnTo>
                  <a:lnTo>
                    <a:pt x="3563" y="26542"/>
                  </a:lnTo>
                  <a:lnTo>
                    <a:pt x="3260" y="26921"/>
                  </a:lnTo>
                  <a:lnTo>
                    <a:pt x="2956" y="27325"/>
                  </a:lnTo>
                  <a:lnTo>
                    <a:pt x="2666" y="27729"/>
                  </a:lnTo>
                  <a:lnTo>
                    <a:pt x="2375" y="28134"/>
                  </a:lnTo>
                  <a:lnTo>
                    <a:pt x="2148" y="28500"/>
                  </a:lnTo>
                  <a:lnTo>
                    <a:pt x="1920" y="28866"/>
                  </a:lnTo>
                  <a:lnTo>
                    <a:pt x="1718" y="29233"/>
                  </a:lnTo>
                  <a:lnTo>
                    <a:pt x="1529" y="29612"/>
                  </a:lnTo>
                  <a:lnTo>
                    <a:pt x="1339" y="30003"/>
                  </a:lnTo>
                  <a:lnTo>
                    <a:pt x="1175" y="30382"/>
                  </a:lnTo>
                  <a:lnTo>
                    <a:pt x="1023" y="30786"/>
                  </a:lnTo>
                  <a:lnTo>
                    <a:pt x="872" y="31178"/>
                  </a:lnTo>
                  <a:lnTo>
                    <a:pt x="745" y="31582"/>
                  </a:lnTo>
                  <a:lnTo>
                    <a:pt x="619" y="31974"/>
                  </a:lnTo>
                  <a:lnTo>
                    <a:pt x="493" y="32391"/>
                  </a:lnTo>
                  <a:lnTo>
                    <a:pt x="379" y="32795"/>
                  </a:lnTo>
                  <a:lnTo>
                    <a:pt x="177" y="33616"/>
                  </a:lnTo>
                  <a:lnTo>
                    <a:pt x="0" y="34450"/>
                  </a:lnTo>
                  <a:lnTo>
                    <a:pt x="0" y="36143"/>
                  </a:lnTo>
                  <a:lnTo>
                    <a:pt x="101" y="36218"/>
                  </a:lnTo>
                  <a:lnTo>
                    <a:pt x="139" y="36256"/>
                  </a:lnTo>
                  <a:lnTo>
                    <a:pt x="164" y="36294"/>
                  </a:lnTo>
                  <a:lnTo>
                    <a:pt x="215" y="36635"/>
                  </a:lnTo>
                  <a:lnTo>
                    <a:pt x="291" y="36951"/>
                  </a:lnTo>
                  <a:lnTo>
                    <a:pt x="379" y="37254"/>
                  </a:lnTo>
                  <a:lnTo>
                    <a:pt x="467" y="37532"/>
                  </a:lnTo>
                  <a:lnTo>
                    <a:pt x="581" y="37798"/>
                  </a:lnTo>
                  <a:lnTo>
                    <a:pt x="708" y="38050"/>
                  </a:lnTo>
                  <a:lnTo>
                    <a:pt x="847" y="38290"/>
                  </a:lnTo>
                  <a:lnTo>
                    <a:pt x="998" y="38505"/>
                  </a:lnTo>
                  <a:lnTo>
                    <a:pt x="1162" y="38694"/>
                  </a:lnTo>
                  <a:lnTo>
                    <a:pt x="1327" y="38884"/>
                  </a:lnTo>
                  <a:lnTo>
                    <a:pt x="1516" y="39048"/>
                  </a:lnTo>
                  <a:lnTo>
                    <a:pt x="1706" y="39200"/>
                  </a:lnTo>
                  <a:lnTo>
                    <a:pt x="1895" y="39326"/>
                  </a:lnTo>
                  <a:lnTo>
                    <a:pt x="2110" y="39440"/>
                  </a:lnTo>
                  <a:lnTo>
                    <a:pt x="2325" y="39541"/>
                  </a:lnTo>
                  <a:lnTo>
                    <a:pt x="2552" y="39629"/>
                  </a:lnTo>
                  <a:lnTo>
                    <a:pt x="2779" y="39692"/>
                  </a:lnTo>
                  <a:lnTo>
                    <a:pt x="3007" y="39743"/>
                  </a:lnTo>
                  <a:lnTo>
                    <a:pt x="3247" y="39781"/>
                  </a:lnTo>
                  <a:lnTo>
                    <a:pt x="3500" y="39793"/>
                  </a:lnTo>
                  <a:lnTo>
                    <a:pt x="3740" y="39806"/>
                  </a:lnTo>
                  <a:lnTo>
                    <a:pt x="3992" y="39793"/>
                  </a:lnTo>
                  <a:lnTo>
                    <a:pt x="4258" y="39756"/>
                  </a:lnTo>
                  <a:lnTo>
                    <a:pt x="4510" y="39718"/>
                  </a:lnTo>
                  <a:lnTo>
                    <a:pt x="4776" y="39655"/>
                  </a:lnTo>
                  <a:lnTo>
                    <a:pt x="5041" y="39579"/>
                  </a:lnTo>
                  <a:lnTo>
                    <a:pt x="5294" y="39490"/>
                  </a:lnTo>
                  <a:lnTo>
                    <a:pt x="5559" y="39377"/>
                  </a:lnTo>
                  <a:lnTo>
                    <a:pt x="5824" y="39250"/>
                  </a:lnTo>
                  <a:lnTo>
                    <a:pt x="6089" y="39111"/>
                  </a:lnTo>
                  <a:lnTo>
                    <a:pt x="6342" y="38960"/>
                  </a:lnTo>
                  <a:lnTo>
                    <a:pt x="6595" y="38796"/>
                  </a:lnTo>
                  <a:lnTo>
                    <a:pt x="6911" y="38568"/>
                  </a:lnTo>
                  <a:lnTo>
                    <a:pt x="7214" y="38353"/>
                  </a:lnTo>
                  <a:lnTo>
                    <a:pt x="7504" y="38113"/>
                  </a:lnTo>
                  <a:lnTo>
                    <a:pt x="7782" y="37886"/>
                  </a:lnTo>
                  <a:lnTo>
                    <a:pt x="8060" y="37646"/>
                  </a:lnTo>
                  <a:lnTo>
                    <a:pt x="8326" y="37393"/>
                  </a:lnTo>
                  <a:lnTo>
                    <a:pt x="8591" y="37141"/>
                  </a:lnTo>
                  <a:lnTo>
                    <a:pt x="8844" y="36888"/>
                  </a:lnTo>
                  <a:lnTo>
                    <a:pt x="9084" y="36623"/>
                  </a:lnTo>
                  <a:lnTo>
                    <a:pt x="9311" y="36357"/>
                  </a:lnTo>
                  <a:lnTo>
                    <a:pt x="9538" y="36092"/>
                  </a:lnTo>
                  <a:lnTo>
                    <a:pt x="9766" y="35814"/>
                  </a:lnTo>
                  <a:lnTo>
                    <a:pt x="9968" y="35524"/>
                  </a:lnTo>
                  <a:lnTo>
                    <a:pt x="10170" y="35246"/>
                  </a:lnTo>
                  <a:lnTo>
                    <a:pt x="10372" y="34943"/>
                  </a:lnTo>
                  <a:lnTo>
                    <a:pt x="10549" y="34652"/>
                  </a:lnTo>
                  <a:lnTo>
                    <a:pt x="10739" y="34349"/>
                  </a:lnTo>
                  <a:lnTo>
                    <a:pt x="10903" y="34046"/>
                  </a:lnTo>
                  <a:lnTo>
                    <a:pt x="11067" y="33730"/>
                  </a:lnTo>
                  <a:lnTo>
                    <a:pt x="11219" y="33414"/>
                  </a:lnTo>
                  <a:lnTo>
                    <a:pt x="11370" y="33098"/>
                  </a:lnTo>
                  <a:lnTo>
                    <a:pt x="11509" y="32770"/>
                  </a:lnTo>
                  <a:lnTo>
                    <a:pt x="11636" y="32441"/>
                  </a:lnTo>
                  <a:lnTo>
                    <a:pt x="11762" y="32100"/>
                  </a:lnTo>
                  <a:lnTo>
                    <a:pt x="11876" y="31772"/>
                  </a:lnTo>
                  <a:lnTo>
                    <a:pt x="11989" y="31418"/>
                  </a:lnTo>
                  <a:lnTo>
                    <a:pt x="12090" y="31077"/>
                  </a:lnTo>
                  <a:lnTo>
                    <a:pt x="12179" y="30723"/>
                  </a:lnTo>
                  <a:lnTo>
                    <a:pt x="12267" y="30370"/>
                  </a:lnTo>
                  <a:lnTo>
                    <a:pt x="12343" y="30016"/>
                  </a:lnTo>
                  <a:lnTo>
                    <a:pt x="12406" y="29649"/>
                  </a:lnTo>
                  <a:lnTo>
                    <a:pt x="12469" y="29283"/>
                  </a:lnTo>
                  <a:lnTo>
                    <a:pt x="12558" y="28702"/>
                  </a:lnTo>
                  <a:lnTo>
                    <a:pt x="12596" y="28159"/>
                  </a:lnTo>
                  <a:lnTo>
                    <a:pt x="12621" y="27654"/>
                  </a:lnTo>
                  <a:lnTo>
                    <a:pt x="12608" y="27414"/>
                  </a:lnTo>
                  <a:lnTo>
                    <a:pt x="12608" y="27186"/>
                  </a:lnTo>
                  <a:lnTo>
                    <a:pt x="12583" y="26959"/>
                  </a:lnTo>
                  <a:lnTo>
                    <a:pt x="12558" y="26744"/>
                  </a:lnTo>
                  <a:lnTo>
                    <a:pt x="12520" y="26529"/>
                  </a:lnTo>
                  <a:lnTo>
                    <a:pt x="12482" y="26327"/>
                  </a:lnTo>
                  <a:lnTo>
                    <a:pt x="12432" y="26138"/>
                  </a:lnTo>
                  <a:lnTo>
                    <a:pt x="12368" y="25948"/>
                  </a:lnTo>
                  <a:lnTo>
                    <a:pt x="12305" y="25759"/>
                  </a:lnTo>
                  <a:lnTo>
                    <a:pt x="12229" y="25582"/>
                  </a:lnTo>
                  <a:lnTo>
                    <a:pt x="12141" y="25418"/>
                  </a:lnTo>
                  <a:lnTo>
                    <a:pt x="12053" y="25241"/>
                  </a:lnTo>
                  <a:lnTo>
                    <a:pt x="11951" y="25089"/>
                  </a:lnTo>
                  <a:lnTo>
                    <a:pt x="11838" y="24925"/>
                  </a:lnTo>
                  <a:lnTo>
                    <a:pt x="11724" y="24773"/>
                  </a:lnTo>
                  <a:lnTo>
                    <a:pt x="11598" y="24634"/>
                  </a:lnTo>
                  <a:lnTo>
                    <a:pt x="11459" y="24483"/>
                  </a:lnTo>
                  <a:lnTo>
                    <a:pt x="11320" y="24344"/>
                  </a:lnTo>
                  <a:lnTo>
                    <a:pt x="11168" y="24217"/>
                  </a:lnTo>
                  <a:lnTo>
                    <a:pt x="11004" y="24079"/>
                  </a:lnTo>
                  <a:lnTo>
                    <a:pt x="10663" y="23826"/>
                  </a:lnTo>
                  <a:lnTo>
                    <a:pt x="10284" y="23586"/>
                  </a:lnTo>
                  <a:lnTo>
                    <a:pt x="9867" y="23346"/>
                  </a:lnTo>
                  <a:lnTo>
                    <a:pt x="10271" y="20845"/>
                  </a:lnTo>
                  <a:lnTo>
                    <a:pt x="10688" y="18204"/>
                  </a:lnTo>
                  <a:lnTo>
                    <a:pt x="11547" y="12697"/>
                  </a:lnTo>
                  <a:lnTo>
                    <a:pt x="12394" y="7214"/>
                  </a:lnTo>
                  <a:lnTo>
                    <a:pt x="12811" y="4586"/>
                  </a:lnTo>
                  <a:lnTo>
                    <a:pt x="13215" y="2085"/>
                  </a:lnTo>
                  <a:lnTo>
                    <a:pt x="125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 rot="10800000">
              <a:off x="5699109" y="3317688"/>
              <a:ext cx="86294" cy="269692"/>
            </a:xfrm>
            <a:custGeom>
              <a:rect b="b" l="l" r="r" t="t"/>
              <a:pathLst>
                <a:path extrusionOk="0" fill="none" h="39807" w="13215">
                  <a:moveTo>
                    <a:pt x="13215" y="2085"/>
                  </a:moveTo>
                  <a:lnTo>
                    <a:pt x="13215" y="2085"/>
                  </a:lnTo>
                  <a:lnTo>
                    <a:pt x="12811" y="4586"/>
                  </a:lnTo>
                  <a:lnTo>
                    <a:pt x="12394" y="7214"/>
                  </a:lnTo>
                  <a:lnTo>
                    <a:pt x="11547" y="12697"/>
                  </a:lnTo>
                  <a:lnTo>
                    <a:pt x="10688" y="18204"/>
                  </a:lnTo>
                  <a:lnTo>
                    <a:pt x="10271" y="20845"/>
                  </a:lnTo>
                  <a:lnTo>
                    <a:pt x="9867" y="23346"/>
                  </a:lnTo>
                  <a:lnTo>
                    <a:pt x="9867" y="23346"/>
                  </a:lnTo>
                  <a:lnTo>
                    <a:pt x="10284" y="23586"/>
                  </a:lnTo>
                  <a:lnTo>
                    <a:pt x="10663" y="23826"/>
                  </a:lnTo>
                  <a:lnTo>
                    <a:pt x="11004" y="24079"/>
                  </a:lnTo>
                  <a:lnTo>
                    <a:pt x="11168" y="24217"/>
                  </a:lnTo>
                  <a:lnTo>
                    <a:pt x="11320" y="24344"/>
                  </a:lnTo>
                  <a:lnTo>
                    <a:pt x="11459" y="24483"/>
                  </a:lnTo>
                  <a:lnTo>
                    <a:pt x="11598" y="24634"/>
                  </a:lnTo>
                  <a:lnTo>
                    <a:pt x="11724" y="24773"/>
                  </a:lnTo>
                  <a:lnTo>
                    <a:pt x="11838" y="24925"/>
                  </a:lnTo>
                  <a:lnTo>
                    <a:pt x="11951" y="25089"/>
                  </a:lnTo>
                  <a:lnTo>
                    <a:pt x="12053" y="25241"/>
                  </a:lnTo>
                  <a:lnTo>
                    <a:pt x="12141" y="25418"/>
                  </a:lnTo>
                  <a:lnTo>
                    <a:pt x="12229" y="25582"/>
                  </a:lnTo>
                  <a:lnTo>
                    <a:pt x="12305" y="25759"/>
                  </a:lnTo>
                  <a:lnTo>
                    <a:pt x="12368" y="25948"/>
                  </a:lnTo>
                  <a:lnTo>
                    <a:pt x="12432" y="26138"/>
                  </a:lnTo>
                  <a:lnTo>
                    <a:pt x="12482" y="26327"/>
                  </a:lnTo>
                  <a:lnTo>
                    <a:pt x="12520" y="26529"/>
                  </a:lnTo>
                  <a:lnTo>
                    <a:pt x="12558" y="26744"/>
                  </a:lnTo>
                  <a:lnTo>
                    <a:pt x="12583" y="26959"/>
                  </a:lnTo>
                  <a:lnTo>
                    <a:pt x="12608" y="27186"/>
                  </a:lnTo>
                  <a:lnTo>
                    <a:pt x="12608" y="27414"/>
                  </a:lnTo>
                  <a:lnTo>
                    <a:pt x="12621" y="27654"/>
                  </a:lnTo>
                  <a:lnTo>
                    <a:pt x="12596" y="28159"/>
                  </a:lnTo>
                  <a:lnTo>
                    <a:pt x="12558" y="28702"/>
                  </a:lnTo>
                  <a:lnTo>
                    <a:pt x="12469" y="29283"/>
                  </a:lnTo>
                  <a:lnTo>
                    <a:pt x="12469" y="29283"/>
                  </a:lnTo>
                  <a:lnTo>
                    <a:pt x="12406" y="29649"/>
                  </a:lnTo>
                  <a:lnTo>
                    <a:pt x="12343" y="30016"/>
                  </a:lnTo>
                  <a:lnTo>
                    <a:pt x="12267" y="30370"/>
                  </a:lnTo>
                  <a:lnTo>
                    <a:pt x="12179" y="30723"/>
                  </a:lnTo>
                  <a:lnTo>
                    <a:pt x="12090" y="31077"/>
                  </a:lnTo>
                  <a:lnTo>
                    <a:pt x="11989" y="31418"/>
                  </a:lnTo>
                  <a:lnTo>
                    <a:pt x="11876" y="31772"/>
                  </a:lnTo>
                  <a:lnTo>
                    <a:pt x="11762" y="32100"/>
                  </a:lnTo>
                  <a:lnTo>
                    <a:pt x="11636" y="32441"/>
                  </a:lnTo>
                  <a:lnTo>
                    <a:pt x="11509" y="32770"/>
                  </a:lnTo>
                  <a:lnTo>
                    <a:pt x="11370" y="33098"/>
                  </a:lnTo>
                  <a:lnTo>
                    <a:pt x="11219" y="33414"/>
                  </a:lnTo>
                  <a:lnTo>
                    <a:pt x="11067" y="33730"/>
                  </a:lnTo>
                  <a:lnTo>
                    <a:pt x="10903" y="34046"/>
                  </a:lnTo>
                  <a:lnTo>
                    <a:pt x="10739" y="34349"/>
                  </a:lnTo>
                  <a:lnTo>
                    <a:pt x="10549" y="34652"/>
                  </a:lnTo>
                  <a:lnTo>
                    <a:pt x="10372" y="34943"/>
                  </a:lnTo>
                  <a:lnTo>
                    <a:pt x="10170" y="35246"/>
                  </a:lnTo>
                  <a:lnTo>
                    <a:pt x="9968" y="35524"/>
                  </a:lnTo>
                  <a:lnTo>
                    <a:pt x="9766" y="35814"/>
                  </a:lnTo>
                  <a:lnTo>
                    <a:pt x="9538" y="36092"/>
                  </a:lnTo>
                  <a:lnTo>
                    <a:pt x="9311" y="36357"/>
                  </a:lnTo>
                  <a:lnTo>
                    <a:pt x="9084" y="36623"/>
                  </a:lnTo>
                  <a:lnTo>
                    <a:pt x="8844" y="36888"/>
                  </a:lnTo>
                  <a:lnTo>
                    <a:pt x="8591" y="37141"/>
                  </a:lnTo>
                  <a:lnTo>
                    <a:pt x="8326" y="37393"/>
                  </a:lnTo>
                  <a:lnTo>
                    <a:pt x="8060" y="37646"/>
                  </a:lnTo>
                  <a:lnTo>
                    <a:pt x="7782" y="37886"/>
                  </a:lnTo>
                  <a:lnTo>
                    <a:pt x="7504" y="38113"/>
                  </a:lnTo>
                  <a:lnTo>
                    <a:pt x="7214" y="38353"/>
                  </a:lnTo>
                  <a:lnTo>
                    <a:pt x="6911" y="38568"/>
                  </a:lnTo>
                  <a:lnTo>
                    <a:pt x="6595" y="38796"/>
                  </a:lnTo>
                  <a:lnTo>
                    <a:pt x="6595" y="38796"/>
                  </a:lnTo>
                  <a:lnTo>
                    <a:pt x="6342" y="38960"/>
                  </a:lnTo>
                  <a:lnTo>
                    <a:pt x="6089" y="39111"/>
                  </a:lnTo>
                  <a:lnTo>
                    <a:pt x="5824" y="39250"/>
                  </a:lnTo>
                  <a:lnTo>
                    <a:pt x="5559" y="39377"/>
                  </a:lnTo>
                  <a:lnTo>
                    <a:pt x="5294" y="39490"/>
                  </a:lnTo>
                  <a:lnTo>
                    <a:pt x="5041" y="39579"/>
                  </a:lnTo>
                  <a:lnTo>
                    <a:pt x="4776" y="39655"/>
                  </a:lnTo>
                  <a:lnTo>
                    <a:pt x="4510" y="39718"/>
                  </a:lnTo>
                  <a:lnTo>
                    <a:pt x="4258" y="39756"/>
                  </a:lnTo>
                  <a:lnTo>
                    <a:pt x="3992" y="39793"/>
                  </a:lnTo>
                  <a:lnTo>
                    <a:pt x="3740" y="39806"/>
                  </a:lnTo>
                  <a:lnTo>
                    <a:pt x="3500" y="39793"/>
                  </a:lnTo>
                  <a:lnTo>
                    <a:pt x="3247" y="39781"/>
                  </a:lnTo>
                  <a:lnTo>
                    <a:pt x="3007" y="39743"/>
                  </a:lnTo>
                  <a:lnTo>
                    <a:pt x="2779" y="39692"/>
                  </a:lnTo>
                  <a:lnTo>
                    <a:pt x="2552" y="39629"/>
                  </a:lnTo>
                  <a:lnTo>
                    <a:pt x="2325" y="39541"/>
                  </a:lnTo>
                  <a:lnTo>
                    <a:pt x="2110" y="39440"/>
                  </a:lnTo>
                  <a:lnTo>
                    <a:pt x="1895" y="39326"/>
                  </a:lnTo>
                  <a:lnTo>
                    <a:pt x="1706" y="39200"/>
                  </a:lnTo>
                  <a:lnTo>
                    <a:pt x="1516" y="39048"/>
                  </a:lnTo>
                  <a:lnTo>
                    <a:pt x="1327" y="38884"/>
                  </a:lnTo>
                  <a:lnTo>
                    <a:pt x="1162" y="38694"/>
                  </a:lnTo>
                  <a:lnTo>
                    <a:pt x="998" y="38505"/>
                  </a:lnTo>
                  <a:lnTo>
                    <a:pt x="847" y="38290"/>
                  </a:lnTo>
                  <a:lnTo>
                    <a:pt x="708" y="38050"/>
                  </a:lnTo>
                  <a:lnTo>
                    <a:pt x="581" y="37798"/>
                  </a:lnTo>
                  <a:lnTo>
                    <a:pt x="467" y="37532"/>
                  </a:lnTo>
                  <a:lnTo>
                    <a:pt x="379" y="37254"/>
                  </a:lnTo>
                  <a:lnTo>
                    <a:pt x="291" y="36951"/>
                  </a:lnTo>
                  <a:lnTo>
                    <a:pt x="215" y="36635"/>
                  </a:lnTo>
                  <a:lnTo>
                    <a:pt x="164" y="36294"/>
                  </a:lnTo>
                  <a:lnTo>
                    <a:pt x="164" y="36294"/>
                  </a:lnTo>
                  <a:lnTo>
                    <a:pt x="139" y="36256"/>
                  </a:lnTo>
                  <a:lnTo>
                    <a:pt x="101" y="36218"/>
                  </a:lnTo>
                  <a:lnTo>
                    <a:pt x="0" y="36143"/>
                  </a:lnTo>
                  <a:lnTo>
                    <a:pt x="0" y="36143"/>
                  </a:lnTo>
                  <a:lnTo>
                    <a:pt x="0" y="34450"/>
                  </a:lnTo>
                  <a:lnTo>
                    <a:pt x="0" y="34450"/>
                  </a:lnTo>
                  <a:lnTo>
                    <a:pt x="177" y="33616"/>
                  </a:lnTo>
                  <a:lnTo>
                    <a:pt x="379" y="32795"/>
                  </a:lnTo>
                  <a:lnTo>
                    <a:pt x="493" y="32391"/>
                  </a:lnTo>
                  <a:lnTo>
                    <a:pt x="619" y="31974"/>
                  </a:lnTo>
                  <a:lnTo>
                    <a:pt x="745" y="31582"/>
                  </a:lnTo>
                  <a:lnTo>
                    <a:pt x="872" y="31178"/>
                  </a:lnTo>
                  <a:lnTo>
                    <a:pt x="1023" y="30786"/>
                  </a:lnTo>
                  <a:lnTo>
                    <a:pt x="1175" y="30382"/>
                  </a:lnTo>
                  <a:lnTo>
                    <a:pt x="1339" y="30003"/>
                  </a:lnTo>
                  <a:lnTo>
                    <a:pt x="1529" y="29612"/>
                  </a:lnTo>
                  <a:lnTo>
                    <a:pt x="1718" y="29233"/>
                  </a:lnTo>
                  <a:lnTo>
                    <a:pt x="1920" y="28866"/>
                  </a:lnTo>
                  <a:lnTo>
                    <a:pt x="2148" y="28500"/>
                  </a:lnTo>
                  <a:lnTo>
                    <a:pt x="2375" y="28134"/>
                  </a:lnTo>
                  <a:lnTo>
                    <a:pt x="2375" y="28134"/>
                  </a:lnTo>
                  <a:lnTo>
                    <a:pt x="2666" y="27729"/>
                  </a:lnTo>
                  <a:lnTo>
                    <a:pt x="2956" y="27325"/>
                  </a:lnTo>
                  <a:lnTo>
                    <a:pt x="3260" y="26921"/>
                  </a:lnTo>
                  <a:lnTo>
                    <a:pt x="3563" y="26542"/>
                  </a:lnTo>
                  <a:lnTo>
                    <a:pt x="3891" y="26163"/>
                  </a:lnTo>
                  <a:lnTo>
                    <a:pt x="4220" y="25809"/>
                  </a:lnTo>
                  <a:lnTo>
                    <a:pt x="4561" y="25468"/>
                  </a:lnTo>
                  <a:lnTo>
                    <a:pt x="4915" y="25140"/>
                  </a:lnTo>
                  <a:lnTo>
                    <a:pt x="5281" y="24836"/>
                  </a:lnTo>
                  <a:lnTo>
                    <a:pt x="5673" y="24546"/>
                  </a:lnTo>
                  <a:lnTo>
                    <a:pt x="6077" y="24281"/>
                  </a:lnTo>
                  <a:lnTo>
                    <a:pt x="6292" y="24167"/>
                  </a:lnTo>
                  <a:lnTo>
                    <a:pt x="6506" y="24041"/>
                  </a:lnTo>
                  <a:lnTo>
                    <a:pt x="6721" y="23927"/>
                  </a:lnTo>
                  <a:lnTo>
                    <a:pt x="6949" y="23826"/>
                  </a:lnTo>
                  <a:lnTo>
                    <a:pt x="7176" y="23725"/>
                  </a:lnTo>
                  <a:lnTo>
                    <a:pt x="7416" y="23636"/>
                  </a:lnTo>
                  <a:lnTo>
                    <a:pt x="7656" y="23548"/>
                  </a:lnTo>
                  <a:lnTo>
                    <a:pt x="7896" y="23472"/>
                  </a:lnTo>
                  <a:lnTo>
                    <a:pt x="8149" y="23396"/>
                  </a:lnTo>
                  <a:lnTo>
                    <a:pt x="8414" y="23333"/>
                  </a:lnTo>
                  <a:lnTo>
                    <a:pt x="8414" y="23333"/>
                  </a:lnTo>
                  <a:lnTo>
                    <a:pt x="8452" y="23321"/>
                  </a:lnTo>
                  <a:lnTo>
                    <a:pt x="8490" y="23308"/>
                  </a:lnTo>
                  <a:lnTo>
                    <a:pt x="8578" y="23232"/>
                  </a:lnTo>
                  <a:lnTo>
                    <a:pt x="8654" y="23144"/>
                  </a:lnTo>
                  <a:lnTo>
                    <a:pt x="8730" y="23030"/>
                  </a:lnTo>
                  <a:lnTo>
                    <a:pt x="8793" y="22916"/>
                  </a:lnTo>
                  <a:lnTo>
                    <a:pt x="8844" y="22790"/>
                  </a:lnTo>
                  <a:lnTo>
                    <a:pt x="8894" y="22664"/>
                  </a:lnTo>
                  <a:lnTo>
                    <a:pt x="8919" y="22537"/>
                  </a:lnTo>
                  <a:lnTo>
                    <a:pt x="8919" y="22537"/>
                  </a:lnTo>
                  <a:lnTo>
                    <a:pt x="9488" y="20011"/>
                  </a:lnTo>
                  <a:lnTo>
                    <a:pt x="10044" y="17472"/>
                  </a:lnTo>
                  <a:lnTo>
                    <a:pt x="10309" y="16208"/>
                  </a:lnTo>
                  <a:lnTo>
                    <a:pt x="10562" y="14945"/>
                  </a:lnTo>
                  <a:lnTo>
                    <a:pt x="10802" y="13669"/>
                  </a:lnTo>
                  <a:lnTo>
                    <a:pt x="11017" y="12393"/>
                  </a:lnTo>
                  <a:lnTo>
                    <a:pt x="11017" y="12393"/>
                  </a:lnTo>
                  <a:lnTo>
                    <a:pt x="11193" y="11244"/>
                  </a:lnTo>
                  <a:lnTo>
                    <a:pt x="11345" y="10119"/>
                  </a:lnTo>
                  <a:lnTo>
                    <a:pt x="11484" y="9033"/>
                  </a:lnTo>
                  <a:lnTo>
                    <a:pt x="11610" y="7972"/>
                  </a:lnTo>
                  <a:lnTo>
                    <a:pt x="11825" y="5989"/>
                  </a:lnTo>
                  <a:lnTo>
                    <a:pt x="12002" y="4207"/>
                  </a:lnTo>
                  <a:lnTo>
                    <a:pt x="12154" y="2679"/>
                  </a:lnTo>
                  <a:lnTo>
                    <a:pt x="12280" y="1441"/>
                  </a:lnTo>
                  <a:lnTo>
                    <a:pt x="12343" y="936"/>
                  </a:lnTo>
                  <a:lnTo>
                    <a:pt x="12406" y="531"/>
                  </a:lnTo>
                  <a:lnTo>
                    <a:pt x="12457" y="215"/>
                  </a:lnTo>
                  <a:lnTo>
                    <a:pt x="1252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 rot="10800000">
              <a:off x="5708015" y="3323508"/>
              <a:ext cx="70955" cy="100399"/>
            </a:xfrm>
            <a:custGeom>
              <a:rect b="b" l="l" r="r" t="t"/>
              <a:pathLst>
                <a:path extrusionOk="0" fill="none" h="14819" w="10866">
                  <a:moveTo>
                    <a:pt x="7568" y="316"/>
                  </a:moveTo>
                  <a:lnTo>
                    <a:pt x="7568" y="316"/>
                  </a:lnTo>
                  <a:lnTo>
                    <a:pt x="7315" y="51"/>
                  </a:lnTo>
                  <a:lnTo>
                    <a:pt x="7315" y="51"/>
                  </a:lnTo>
                  <a:lnTo>
                    <a:pt x="6936" y="202"/>
                  </a:lnTo>
                  <a:lnTo>
                    <a:pt x="6557" y="341"/>
                  </a:lnTo>
                  <a:lnTo>
                    <a:pt x="6380" y="417"/>
                  </a:lnTo>
                  <a:lnTo>
                    <a:pt x="6191" y="505"/>
                  </a:lnTo>
                  <a:lnTo>
                    <a:pt x="6014" y="594"/>
                  </a:lnTo>
                  <a:lnTo>
                    <a:pt x="5850" y="695"/>
                  </a:lnTo>
                  <a:lnTo>
                    <a:pt x="5850" y="695"/>
                  </a:lnTo>
                  <a:lnTo>
                    <a:pt x="5509" y="935"/>
                  </a:lnTo>
                  <a:lnTo>
                    <a:pt x="5168" y="1175"/>
                  </a:lnTo>
                  <a:lnTo>
                    <a:pt x="4852" y="1428"/>
                  </a:lnTo>
                  <a:lnTo>
                    <a:pt x="4536" y="1680"/>
                  </a:lnTo>
                  <a:lnTo>
                    <a:pt x="4233" y="1945"/>
                  </a:lnTo>
                  <a:lnTo>
                    <a:pt x="3930" y="2211"/>
                  </a:lnTo>
                  <a:lnTo>
                    <a:pt x="3652" y="2489"/>
                  </a:lnTo>
                  <a:lnTo>
                    <a:pt x="3374" y="2767"/>
                  </a:lnTo>
                  <a:lnTo>
                    <a:pt x="3121" y="3057"/>
                  </a:lnTo>
                  <a:lnTo>
                    <a:pt x="2868" y="3348"/>
                  </a:lnTo>
                  <a:lnTo>
                    <a:pt x="2616" y="3651"/>
                  </a:lnTo>
                  <a:lnTo>
                    <a:pt x="2388" y="3954"/>
                  </a:lnTo>
                  <a:lnTo>
                    <a:pt x="2173" y="4257"/>
                  </a:lnTo>
                  <a:lnTo>
                    <a:pt x="1959" y="4573"/>
                  </a:lnTo>
                  <a:lnTo>
                    <a:pt x="1757" y="4889"/>
                  </a:lnTo>
                  <a:lnTo>
                    <a:pt x="1567" y="5217"/>
                  </a:lnTo>
                  <a:lnTo>
                    <a:pt x="1390" y="5558"/>
                  </a:lnTo>
                  <a:lnTo>
                    <a:pt x="1226" y="5887"/>
                  </a:lnTo>
                  <a:lnTo>
                    <a:pt x="1074" y="6241"/>
                  </a:lnTo>
                  <a:lnTo>
                    <a:pt x="923" y="6582"/>
                  </a:lnTo>
                  <a:lnTo>
                    <a:pt x="784" y="6948"/>
                  </a:lnTo>
                  <a:lnTo>
                    <a:pt x="657" y="7302"/>
                  </a:lnTo>
                  <a:lnTo>
                    <a:pt x="544" y="7668"/>
                  </a:lnTo>
                  <a:lnTo>
                    <a:pt x="443" y="8047"/>
                  </a:lnTo>
                  <a:lnTo>
                    <a:pt x="354" y="8426"/>
                  </a:lnTo>
                  <a:lnTo>
                    <a:pt x="266" y="8805"/>
                  </a:lnTo>
                  <a:lnTo>
                    <a:pt x="190" y="9197"/>
                  </a:lnTo>
                  <a:lnTo>
                    <a:pt x="139" y="9588"/>
                  </a:lnTo>
                  <a:lnTo>
                    <a:pt x="89" y="9992"/>
                  </a:lnTo>
                  <a:lnTo>
                    <a:pt x="38" y="10397"/>
                  </a:lnTo>
                  <a:lnTo>
                    <a:pt x="13" y="10814"/>
                  </a:lnTo>
                  <a:lnTo>
                    <a:pt x="0" y="11230"/>
                  </a:lnTo>
                  <a:lnTo>
                    <a:pt x="0" y="11230"/>
                  </a:lnTo>
                  <a:lnTo>
                    <a:pt x="0" y="11534"/>
                  </a:lnTo>
                  <a:lnTo>
                    <a:pt x="0" y="11824"/>
                  </a:lnTo>
                  <a:lnTo>
                    <a:pt x="26" y="12102"/>
                  </a:lnTo>
                  <a:lnTo>
                    <a:pt x="64" y="12367"/>
                  </a:lnTo>
                  <a:lnTo>
                    <a:pt x="114" y="12620"/>
                  </a:lnTo>
                  <a:lnTo>
                    <a:pt x="177" y="12860"/>
                  </a:lnTo>
                  <a:lnTo>
                    <a:pt x="253" y="13087"/>
                  </a:lnTo>
                  <a:lnTo>
                    <a:pt x="329" y="13302"/>
                  </a:lnTo>
                  <a:lnTo>
                    <a:pt x="430" y="13504"/>
                  </a:lnTo>
                  <a:lnTo>
                    <a:pt x="531" y="13681"/>
                  </a:lnTo>
                  <a:lnTo>
                    <a:pt x="645" y="13858"/>
                  </a:lnTo>
                  <a:lnTo>
                    <a:pt x="771" y="14022"/>
                  </a:lnTo>
                  <a:lnTo>
                    <a:pt x="910" y="14161"/>
                  </a:lnTo>
                  <a:lnTo>
                    <a:pt x="1062" y="14300"/>
                  </a:lnTo>
                  <a:lnTo>
                    <a:pt x="1213" y="14414"/>
                  </a:lnTo>
                  <a:lnTo>
                    <a:pt x="1378" y="14515"/>
                  </a:lnTo>
                  <a:lnTo>
                    <a:pt x="1542" y="14603"/>
                  </a:lnTo>
                  <a:lnTo>
                    <a:pt x="1731" y="14679"/>
                  </a:lnTo>
                  <a:lnTo>
                    <a:pt x="1921" y="14742"/>
                  </a:lnTo>
                  <a:lnTo>
                    <a:pt x="2110" y="14780"/>
                  </a:lnTo>
                  <a:lnTo>
                    <a:pt x="2312" y="14805"/>
                  </a:lnTo>
                  <a:lnTo>
                    <a:pt x="2527" y="14818"/>
                  </a:lnTo>
                  <a:lnTo>
                    <a:pt x="2742" y="14818"/>
                  </a:lnTo>
                  <a:lnTo>
                    <a:pt x="2969" y="14805"/>
                  </a:lnTo>
                  <a:lnTo>
                    <a:pt x="3197" y="14768"/>
                  </a:lnTo>
                  <a:lnTo>
                    <a:pt x="3437" y="14717"/>
                  </a:lnTo>
                  <a:lnTo>
                    <a:pt x="3677" y="14654"/>
                  </a:lnTo>
                  <a:lnTo>
                    <a:pt x="3930" y="14578"/>
                  </a:lnTo>
                  <a:lnTo>
                    <a:pt x="4182" y="14477"/>
                  </a:lnTo>
                  <a:lnTo>
                    <a:pt x="4435" y="14363"/>
                  </a:lnTo>
                  <a:lnTo>
                    <a:pt x="4700" y="14237"/>
                  </a:lnTo>
                  <a:lnTo>
                    <a:pt x="4965" y="14085"/>
                  </a:lnTo>
                  <a:lnTo>
                    <a:pt x="4965" y="14085"/>
                  </a:lnTo>
                  <a:lnTo>
                    <a:pt x="5193" y="13946"/>
                  </a:lnTo>
                  <a:lnTo>
                    <a:pt x="5420" y="13795"/>
                  </a:lnTo>
                  <a:lnTo>
                    <a:pt x="5635" y="13631"/>
                  </a:lnTo>
                  <a:lnTo>
                    <a:pt x="5850" y="13466"/>
                  </a:lnTo>
                  <a:lnTo>
                    <a:pt x="5850" y="13466"/>
                  </a:lnTo>
                  <a:lnTo>
                    <a:pt x="6343" y="13037"/>
                  </a:lnTo>
                  <a:lnTo>
                    <a:pt x="6823" y="12595"/>
                  </a:lnTo>
                  <a:lnTo>
                    <a:pt x="7265" y="12127"/>
                  </a:lnTo>
                  <a:lnTo>
                    <a:pt x="7694" y="11647"/>
                  </a:lnTo>
                  <a:lnTo>
                    <a:pt x="8086" y="11155"/>
                  </a:lnTo>
                  <a:lnTo>
                    <a:pt x="8452" y="10649"/>
                  </a:lnTo>
                  <a:lnTo>
                    <a:pt x="8793" y="10131"/>
                  </a:lnTo>
                  <a:lnTo>
                    <a:pt x="9109" y="9588"/>
                  </a:lnTo>
                  <a:lnTo>
                    <a:pt x="9400" y="9045"/>
                  </a:lnTo>
                  <a:lnTo>
                    <a:pt x="9678" y="8477"/>
                  </a:lnTo>
                  <a:lnTo>
                    <a:pt x="9918" y="7895"/>
                  </a:lnTo>
                  <a:lnTo>
                    <a:pt x="10133" y="7302"/>
                  </a:lnTo>
                  <a:lnTo>
                    <a:pt x="10322" y="6695"/>
                  </a:lnTo>
                  <a:lnTo>
                    <a:pt x="10486" y="6089"/>
                  </a:lnTo>
                  <a:lnTo>
                    <a:pt x="10625" y="5457"/>
                  </a:lnTo>
                  <a:lnTo>
                    <a:pt x="10752" y="4813"/>
                  </a:lnTo>
                  <a:lnTo>
                    <a:pt x="10752" y="4813"/>
                  </a:lnTo>
                  <a:lnTo>
                    <a:pt x="10790" y="4510"/>
                  </a:lnTo>
                  <a:lnTo>
                    <a:pt x="10827" y="4219"/>
                  </a:lnTo>
                  <a:lnTo>
                    <a:pt x="10853" y="3916"/>
                  </a:lnTo>
                  <a:lnTo>
                    <a:pt x="10865" y="3626"/>
                  </a:lnTo>
                  <a:lnTo>
                    <a:pt x="10865" y="3322"/>
                  </a:lnTo>
                  <a:lnTo>
                    <a:pt x="10853" y="3032"/>
                  </a:lnTo>
                  <a:lnTo>
                    <a:pt x="10827" y="2741"/>
                  </a:lnTo>
                  <a:lnTo>
                    <a:pt x="10777" y="2451"/>
                  </a:lnTo>
                  <a:lnTo>
                    <a:pt x="10701" y="2173"/>
                  </a:lnTo>
                  <a:lnTo>
                    <a:pt x="10613" y="1895"/>
                  </a:lnTo>
                  <a:lnTo>
                    <a:pt x="10499" y="1630"/>
                  </a:lnTo>
                  <a:lnTo>
                    <a:pt x="10360" y="1364"/>
                  </a:lnTo>
                  <a:lnTo>
                    <a:pt x="10196" y="1112"/>
                  </a:lnTo>
                  <a:lnTo>
                    <a:pt x="10006" y="859"/>
                  </a:lnTo>
                  <a:lnTo>
                    <a:pt x="9792" y="632"/>
                  </a:lnTo>
                  <a:lnTo>
                    <a:pt x="9551" y="404"/>
                  </a:lnTo>
                  <a:lnTo>
                    <a:pt x="9551" y="404"/>
                  </a:lnTo>
                  <a:lnTo>
                    <a:pt x="9311" y="215"/>
                  </a:lnTo>
                  <a:lnTo>
                    <a:pt x="9198" y="139"/>
                  </a:lnTo>
                  <a:lnTo>
                    <a:pt x="9084" y="88"/>
                  </a:lnTo>
                  <a:lnTo>
                    <a:pt x="8983" y="38"/>
                  </a:lnTo>
                  <a:lnTo>
                    <a:pt x="8882" y="13"/>
                  </a:lnTo>
                  <a:lnTo>
                    <a:pt x="8781" y="0"/>
                  </a:lnTo>
                  <a:lnTo>
                    <a:pt x="8692" y="0"/>
                  </a:lnTo>
                  <a:lnTo>
                    <a:pt x="8604" y="25"/>
                  </a:lnTo>
                  <a:lnTo>
                    <a:pt x="8516" y="76"/>
                  </a:lnTo>
                  <a:lnTo>
                    <a:pt x="8427" y="152"/>
                  </a:lnTo>
                  <a:lnTo>
                    <a:pt x="8351" y="240"/>
                  </a:lnTo>
                  <a:lnTo>
                    <a:pt x="8275" y="354"/>
                  </a:lnTo>
                  <a:lnTo>
                    <a:pt x="8200" y="505"/>
                  </a:lnTo>
                  <a:lnTo>
                    <a:pt x="8124" y="670"/>
                  </a:lnTo>
                  <a:lnTo>
                    <a:pt x="8061" y="872"/>
                  </a:lnTo>
                  <a:lnTo>
                    <a:pt x="8061" y="872"/>
                  </a:lnTo>
                  <a:lnTo>
                    <a:pt x="7783" y="1731"/>
                  </a:lnTo>
                  <a:lnTo>
                    <a:pt x="7480" y="2590"/>
                  </a:lnTo>
                  <a:lnTo>
                    <a:pt x="7176" y="3449"/>
                  </a:lnTo>
                  <a:lnTo>
                    <a:pt x="6848" y="4295"/>
                  </a:lnTo>
                  <a:lnTo>
                    <a:pt x="6191" y="5988"/>
                  </a:lnTo>
                  <a:lnTo>
                    <a:pt x="5534" y="7681"/>
                  </a:lnTo>
                  <a:lnTo>
                    <a:pt x="5534" y="7681"/>
                  </a:lnTo>
                  <a:lnTo>
                    <a:pt x="5471" y="7820"/>
                  </a:lnTo>
                  <a:lnTo>
                    <a:pt x="5395" y="7946"/>
                  </a:lnTo>
                  <a:lnTo>
                    <a:pt x="5243" y="8199"/>
                  </a:lnTo>
                  <a:lnTo>
                    <a:pt x="5067" y="8439"/>
                  </a:lnTo>
                  <a:lnTo>
                    <a:pt x="4890" y="8691"/>
                  </a:lnTo>
                  <a:lnTo>
                    <a:pt x="4890" y="8691"/>
                  </a:lnTo>
                  <a:lnTo>
                    <a:pt x="4511" y="8514"/>
                  </a:lnTo>
                  <a:lnTo>
                    <a:pt x="4511" y="8514"/>
                  </a:lnTo>
                  <a:lnTo>
                    <a:pt x="7568" y="316"/>
                  </a:lnTo>
                  <a:lnTo>
                    <a:pt x="7568" y="3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 rot="10800000">
              <a:off x="5600029" y="3233902"/>
              <a:ext cx="144457" cy="427421"/>
            </a:xfrm>
            <a:custGeom>
              <a:rect b="b" l="l" r="r" t="t"/>
              <a:pathLst>
                <a:path extrusionOk="0" h="63088" w="22122">
                  <a:moveTo>
                    <a:pt x="15009" y="39035"/>
                  </a:moveTo>
                  <a:lnTo>
                    <a:pt x="15262" y="39199"/>
                  </a:lnTo>
                  <a:lnTo>
                    <a:pt x="15375" y="39300"/>
                  </a:lnTo>
                  <a:lnTo>
                    <a:pt x="15477" y="39401"/>
                  </a:lnTo>
                  <a:lnTo>
                    <a:pt x="16007" y="40033"/>
                  </a:lnTo>
                  <a:lnTo>
                    <a:pt x="16512" y="40665"/>
                  </a:lnTo>
                  <a:lnTo>
                    <a:pt x="17005" y="41309"/>
                  </a:lnTo>
                  <a:lnTo>
                    <a:pt x="17485" y="41966"/>
                  </a:lnTo>
                  <a:lnTo>
                    <a:pt x="17953" y="42635"/>
                  </a:lnTo>
                  <a:lnTo>
                    <a:pt x="18395" y="43305"/>
                  </a:lnTo>
                  <a:lnTo>
                    <a:pt x="18799" y="44000"/>
                  </a:lnTo>
                  <a:lnTo>
                    <a:pt x="19203" y="44694"/>
                  </a:lnTo>
                  <a:lnTo>
                    <a:pt x="19570" y="45402"/>
                  </a:lnTo>
                  <a:lnTo>
                    <a:pt x="19734" y="45768"/>
                  </a:lnTo>
                  <a:lnTo>
                    <a:pt x="19898" y="46134"/>
                  </a:lnTo>
                  <a:lnTo>
                    <a:pt x="20063" y="46501"/>
                  </a:lnTo>
                  <a:lnTo>
                    <a:pt x="20214" y="46880"/>
                  </a:lnTo>
                  <a:lnTo>
                    <a:pt x="20353" y="47246"/>
                  </a:lnTo>
                  <a:lnTo>
                    <a:pt x="20492" y="47625"/>
                  </a:lnTo>
                  <a:lnTo>
                    <a:pt x="20618" y="48017"/>
                  </a:lnTo>
                  <a:lnTo>
                    <a:pt x="20745" y="48408"/>
                  </a:lnTo>
                  <a:lnTo>
                    <a:pt x="20858" y="48800"/>
                  </a:lnTo>
                  <a:lnTo>
                    <a:pt x="20960" y="49192"/>
                  </a:lnTo>
                  <a:lnTo>
                    <a:pt x="21048" y="49596"/>
                  </a:lnTo>
                  <a:lnTo>
                    <a:pt x="21136" y="50000"/>
                  </a:lnTo>
                  <a:lnTo>
                    <a:pt x="21212" y="50417"/>
                  </a:lnTo>
                  <a:lnTo>
                    <a:pt x="21275" y="50821"/>
                  </a:lnTo>
                  <a:lnTo>
                    <a:pt x="21313" y="51086"/>
                  </a:lnTo>
                  <a:lnTo>
                    <a:pt x="21339" y="51364"/>
                  </a:lnTo>
                  <a:lnTo>
                    <a:pt x="21364" y="51895"/>
                  </a:lnTo>
                  <a:lnTo>
                    <a:pt x="21389" y="52969"/>
                  </a:lnTo>
                  <a:lnTo>
                    <a:pt x="21389" y="53045"/>
                  </a:lnTo>
                  <a:lnTo>
                    <a:pt x="21364" y="53120"/>
                  </a:lnTo>
                  <a:lnTo>
                    <a:pt x="21275" y="53373"/>
                  </a:lnTo>
                  <a:lnTo>
                    <a:pt x="21162" y="52893"/>
                  </a:lnTo>
                  <a:lnTo>
                    <a:pt x="21073" y="52489"/>
                  </a:lnTo>
                  <a:lnTo>
                    <a:pt x="20960" y="52097"/>
                  </a:lnTo>
                  <a:lnTo>
                    <a:pt x="20846" y="51705"/>
                  </a:lnTo>
                  <a:lnTo>
                    <a:pt x="20707" y="51326"/>
                  </a:lnTo>
                  <a:lnTo>
                    <a:pt x="20555" y="50948"/>
                  </a:lnTo>
                  <a:lnTo>
                    <a:pt x="20391" y="50569"/>
                  </a:lnTo>
                  <a:lnTo>
                    <a:pt x="20214" y="50202"/>
                  </a:lnTo>
                  <a:lnTo>
                    <a:pt x="20037" y="49848"/>
                  </a:lnTo>
                  <a:lnTo>
                    <a:pt x="19658" y="49128"/>
                  </a:lnTo>
                  <a:lnTo>
                    <a:pt x="19254" y="48421"/>
                  </a:lnTo>
                  <a:lnTo>
                    <a:pt x="18420" y="47006"/>
                  </a:lnTo>
                  <a:lnTo>
                    <a:pt x="18167" y="46564"/>
                  </a:lnTo>
                  <a:lnTo>
                    <a:pt x="17927" y="46109"/>
                  </a:lnTo>
                  <a:lnTo>
                    <a:pt x="17700" y="45654"/>
                  </a:lnTo>
                  <a:lnTo>
                    <a:pt x="17473" y="45200"/>
                  </a:lnTo>
                  <a:lnTo>
                    <a:pt x="17043" y="44277"/>
                  </a:lnTo>
                  <a:lnTo>
                    <a:pt x="16626" y="43330"/>
                  </a:lnTo>
                  <a:lnTo>
                    <a:pt x="16222" y="42395"/>
                  </a:lnTo>
                  <a:lnTo>
                    <a:pt x="15830" y="41448"/>
                  </a:lnTo>
                  <a:lnTo>
                    <a:pt x="15426" y="40500"/>
                  </a:lnTo>
                  <a:lnTo>
                    <a:pt x="15022" y="39566"/>
                  </a:lnTo>
                  <a:lnTo>
                    <a:pt x="14996" y="39502"/>
                  </a:lnTo>
                  <a:lnTo>
                    <a:pt x="14984" y="39439"/>
                  </a:lnTo>
                  <a:lnTo>
                    <a:pt x="14996" y="39300"/>
                  </a:lnTo>
                  <a:lnTo>
                    <a:pt x="15009" y="39161"/>
                  </a:lnTo>
                  <a:lnTo>
                    <a:pt x="15009" y="39035"/>
                  </a:lnTo>
                  <a:close/>
                  <a:moveTo>
                    <a:pt x="139" y="0"/>
                  </a:move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87" y="13607"/>
                  </a:lnTo>
                  <a:lnTo>
                    <a:pt x="6787" y="13607"/>
                  </a:lnTo>
                  <a:lnTo>
                    <a:pt x="6785" y="13618"/>
                  </a:lnTo>
                  <a:lnTo>
                    <a:pt x="6793" y="13633"/>
                  </a:lnTo>
                  <a:lnTo>
                    <a:pt x="6793" y="13633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  <a:lnTo>
                    <a:pt x="6833" y="13706"/>
                  </a:lnTo>
                  <a:lnTo>
                    <a:pt x="6924" y="13871"/>
                  </a:lnTo>
                  <a:lnTo>
                    <a:pt x="7037" y="14086"/>
                  </a:lnTo>
                  <a:lnTo>
                    <a:pt x="7126" y="14262"/>
                  </a:lnTo>
                  <a:lnTo>
                    <a:pt x="7543" y="15412"/>
                  </a:lnTo>
                  <a:lnTo>
                    <a:pt x="7960" y="16562"/>
                  </a:lnTo>
                  <a:lnTo>
                    <a:pt x="8364" y="17711"/>
                  </a:lnTo>
                  <a:lnTo>
                    <a:pt x="8793" y="18861"/>
                  </a:lnTo>
                  <a:lnTo>
                    <a:pt x="9223" y="20035"/>
                  </a:lnTo>
                  <a:lnTo>
                    <a:pt x="9640" y="21210"/>
                  </a:lnTo>
                  <a:lnTo>
                    <a:pt x="10057" y="22385"/>
                  </a:lnTo>
                  <a:lnTo>
                    <a:pt x="10461" y="23573"/>
                  </a:lnTo>
                  <a:lnTo>
                    <a:pt x="10853" y="24747"/>
                  </a:lnTo>
                  <a:lnTo>
                    <a:pt x="11219" y="25935"/>
                  </a:lnTo>
                  <a:lnTo>
                    <a:pt x="11585" y="27135"/>
                  </a:lnTo>
                  <a:lnTo>
                    <a:pt x="11914" y="28335"/>
                  </a:lnTo>
                  <a:lnTo>
                    <a:pt x="12230" y="29535"/>
                  </a:lnTo>
                  <a:lnTo>
                    <a:pt x="12520" y="30735"/>
                  </a:lnTo>
                  <a:lnTo>
                    <a:pt x="12786" y="31948"/>
                  </a:lnTo>
                  <a:lnTo>
                    <a:pt x="13026" y="33173"/>
                  </a:lnTo>
                  <a:lnTo>
                    <a:pt x="13139" y="33780"/>
                  </a:lnTo>
                  <a:lnTo>
                    <a:pt x="13228" y="34399"/>
                  </a:lnTo>
                  <a:lnTo>
                    <a:pt x="13329" y="35018"/>
                  </a:lnTo>
                  <a:lnTo>
                    <a:pt x="13405" y="35637"/>
                  </a:lnTo>
                  <a:lnTo>
                    <a:pt x="13480" y="36256"/>
                  </a:lnTo>
                  <a:lnTo>
                    <a:pt x="13544" y="36875"/>
                  </a:lnTo>
                  <a:lnTo>
                    <a:pt x="13607" y="37494"/>
                  </a:lnTo>
                  <a:lnTo>
                    <a:pt x="13657" y="38125"/>
                  </a:lnTo>
                  <a:lnTo>
                    <a:pt x="13746" y="39641"/>
                  </a:lnTo>
                  <a:lnTo>
                    <a:pt x="13822" y="41145"/>
                  </a:lnTo>
                  <a:lnTo>
                    <a:pt x="13885" y="42661"/>
                  </a:lnTo>
                  <a:lnTo>
                    <a:pt x="13923" y="44176"/>
                  </a:lnTo>
                  <a:lnTo>
                    <a:pt x="13948" y="45692"/>
                  </a:lnTo>
                  <a:lnTo>
                    <a:pt x="13948" y="47208"/>
                  </a:lnTo>
                  <a:lnTo>
                    <a:pt x="13935" y="48724"/>
                  </a:lnTo>
                  <a:lnTo>
                    <a:pt x="13885" y="50227"/>
                  </a:lnTo>
                  <a:lnTo>
                    <a:pt x="13834" y="51743"/>
                  </a:lnTo>
                  <a:lnTo>
                    <a:pt x="13746" y="53259"/>
                  </a:lnTo>
                  <a:lnTo>
                    <a:pt x="13632" y="54763"/>
                  </a:lnTo>
                  <a:lnTo>
                    <a:pt x="13506" y="56278"/>
                  </a:lnTo>
                  <a:lnTo>
                    <a:pt x="13354" y="57782"/>
                  </a:lnTo>
                  <a:lnTo>
                    <a:pt x="13177" y="59285"/>
                  </a:lnTo>
                  <a:lnTo>
                    <a:pt x="12975" y="60801"/>
                  </a:lnTo>
                  <a:lnTo>
                    <a:pt x="12735" y="62304"/>
                  </a:lnTo>
                  <a:lnTo>
                    <a:pt x="12710" y="62405"/>
                  </a:lnTo>
                  <a:lnTo>
                    <a:pt x="12760" y="62582"/>
                  </a:lnTo>
                  <a:lnTo>
                    <a:pt x="12823" y="62759"/>
                  </a:lnTo>
                  <a:lnTo>
                    <a:pt x="12887" y="62923"/>
                  </a:lnTo>
                  <a:lnTo>
                    <a:pt x="12975" y="63087"/>
                  </a:lnTo>
                  <a:lnTo>
                    <a:pt x="13329" y="61420"/>
                  </a:lnTo>
                  <a:lnTo>
                    <a:pt x="13506" y="60586"/>
                  </a:lnTo>
                  <a:lnTo>
                    <a:pt x="13670" y="59765"/>
                  </a:lnTo>
                  <a:lnTo>
                    <a:pt x="13822" y="58931"/>
                  </a:lnTo>
                  <a:lnTo>
                    <a:pt x="13948" y="58085"/>
                  </a:lnTo>
                  <a:lnTo>
                    <a:pt x="14049" y="57251"/>
                  </a:lnTo>
                  <a:lnTo>
                    <a:pt x="14087" y="56834"/>
                  </a:lnTo>
                  <a:lnTo>
                    <a:pt x="14125" y="56417"/>
                  </a:lnTo>
                  <a:lnTo>
                    <a:pt x="14175" y="55470"/>
                  </a:lnTo>
                  <a:lnTo>
                    <a:pt x="14226" y="54523"/>
                  </a:lnTo>
                  <a:lnTo>
                    <a:pt x="14302" y="52640"/>
                  </a:lnTo>
                  <a:lnTo>
                    <a:pt x="14352" y="50745"/>
                  </a:lnTo>
                  <a:lnTo>
                    <a:pt x="14390" y="48850"/>
                  </a:lnTo>
                  <a:lnTo>
                    <a:pt x="14428" y="45073"/>
                  </a:lnTo>
                  <a:lnTo>
                    <a:pt x="14453" y="43178"/>
                  </a:lnTo>
                  <a:lnTo>
                    <a:pt x="14491" y="41284"/>
                  </a:lnTo>
                  <a:lnTo>
                    <a:pt x="14504" y="40563"/>
                  </a:lnTo>
                  <a:lnTo>
                    <a:pt x="14719" y="40905"/>
                  </a:lnTo>
                  <a:lnTo>
                    <a:pt x="14820" y="41069"/>
                  </a:lnTo>
                  <a:lnTo>
                    <a:pt x="14908" y="41246"/>
                  </a:lnTo>
                  <a:lnTo>
                    <a:pt x="15236" y="41966"/>
                  </a:lnTo>
                  <a:lnTo>
                    <a:pt x="15540" y="42698"/>
                  </a:lnTo>
                  <a:lnTo>
                    <a:pt x="15830" y="43431"/>
                  </a:lnTo>
                  <a:lnTo>
                    <a:pt x="16146" y="44164"/>
                  </a:lnTo>
                  <a:lnTo>
                    <a:pt x="16462" y="44884"/>
                  </a:lnTo>
                  <a:lnTo>
                    <a:pt x="16626" y="45238"/>
                  </a:lnTo>
                  <a:lnTo>
                    <a:pt x="16803" y="45591"/>
                  </a:lnTo>
                  <a:lnTo>
                    <a:pt x="16980" y="45932"/>
                  </a:lnTo>
                  <a:lnTo>
                    <a:pt x="17169" y="46273"/>
                  </a:lnTo>
                  <a:lnTo>
                    <a:pt x="17372" y="46615"/>
                  </a:lnTo>
                  <a:lnTo>
                    <a:pt x="17586" y="46930"/>
                  </a:lnTo>
                  <a:lnTo>
                    <a:pt x="17978" y="47511"/>
                  </a:lnTo>
                  <a:lnTo>
                    <a:pt x="18357" y="48105"/>
                  </a:lnTo>
                  <a:lnTo>
                    <a:pt x="18698" y="48686"/>
                  </a:lnTo>
                  <a:lnTo>
                    <a:pt x="19039" y="49280"/>
                  </a:lnTo>
                  <a:lnTo>
                    <a:pt x="19342" y="49886"/>
                  </a:lnTo>
                  <a:lnTo>
                    <a:pt x="19633" y="50493"/>
                  </a:lnTo>
                  <a:lnTo>
                    <a:pt x="19886" y="51112"/>
                  </a:lnTo>
                  <a:lnTo>
                    <a:pt x="20126" y="51731"/>
                  </a:lnTo>
                  <a:lnTo>
                    <a:pt x="20328" y="52362"/>
                  </a:lnTo>
                  <a:lnTo>
                    <a:pt x="20505" y="52994"/>
                  </a:lnTo>
                  <a:lnTo>
                    <a:pt x="20593" y="53322"/>
                  </a:lnTo>
                  <a:lnTo>
                    <a:pt x="20656" y="53651"/>
                  </a:lnTo>
                  <a:lnTo>
                    <a:pt x="20719" y="53979"/>
                  </a:lnTo>
                  <a:lnTo>
                    <a:pt x="20783" y="54308"/>
                  </a:lnTo>
                  <a:lnTo>
                    <a:pt x="20833" y="54636"/>
                  </a:lnTo>
                  <a:lnTo>
                    <a:pt x="20871" y="54977"/>
                  </a:lnTo>
                  <a:lnTo>
                    <a:pt x="20909" y="55318"/>
                  </a:lnTo>
                  <a:lnTo>
                    <a:pt x="20922" y="55659"/>
                  </a:lnTo>
                  <a:lnTo>
                    <a:pt x="20947" y="56001"/>
                  </a:lnTo>
                  <a:lnTo>
                    <a:pt x="20947" y="56354"/>
                  </a:lnTo>
                  <a:lnTo>
                    <a:pt x="20947" y="56708"/>
                  </a:lnTo>
                  <a:lnTo>
                    <a:pt x="20934" y="57062"/>
                  </a:lnTo>
                  <a:lnTo>
                    <a:pt x="20934" y="57150"/>
                  </a:lnTo>
                  <a:lnTo>
                    <a:pt x="20960" y="57239"/>
                  </a:lnTo>
                  <a:lnTo>
                    <a:pt x="20985" y="57327"/>
                  </a:lnTo>
                  <a:lnTo>
                    <a:pt x="21023" y="57415"/>
                  </a:lnTo>
                  <a:lnTo>
                    <a:pt x="21098" y="57592"/>
                  </a:lnTo>
                  <a:lnTo>
                    <a:pt x="21174" y="57769"/>
                  </a:lnTo>
                  <a:lnTo>
                    <a:pt x="21301" y="57605"/>
                  </a:lnTo>
                  <a:lnTo>
                    <a:pt x="21427" y="57441"/>
                  </a:lnTo>
                  <a:lnTo>
                    <a:pt x="21490" y="57352"/>
                  </a:lnTo>
                  <a:lnTo>
                    <a:pt x="21541" y="57276"/>
                  </a:lnTo>
                  <a:lnTo>
                    <a:pt x="21579" y="57188"/>
                  </a:lnTo>
                  <a:lnTo>
                    <a:pt x="21604" y="57100"/>
                  </a:lnTo>
                  <a:lnTo>
                    <a:pt x="21755" y="56342"/>
                  </a:lnTo>
                  <a:lnTo>
                    <a:pt x="21882" y="55596"/>
                  </a:lnTo>
                  <a:lnTo>
                    <a:pt x="22122" y="54080"/>
                  </a:lnTo>
                  <a:lnTo>
                    <a:pt x="22122" y="52160"/>
                  </a:lnTo>
                  <a:lnTo>
                    <a:pt x="21945" y="51175"/>
                  </a:lnTo>
                  <a:lnTo>
                    <a:pt x="21768" y="50202"/>
                  </a:lnTo>
                  <a:lnTo>
                    <a:pt x="21616" y="49482"/>
                  </a:lnTo>
                  <a:lnTo>
                    <a:pt x="21440" y="48775"/>
                  </a:lnTo>
                  <a:lnTo>
                    <a:pt x="21237" y="48067"/>
                  </a:lnTo>
                  <a:lnTo>
                    <a:pt x="21023" y="47385"/>
                  </a:lnTo>
                  <a:lnTo>
                    <a:pt x="20770" y="46703"/>
                  </a:lnTo>
                  <a:lnTo>
                    <a:pt x="20505" y="46046"/>
                  </a:lnTo>
                  <a:lnTo>
                    <a:pt x="20214" y="45389"/>
                  </a:lnTo>
                  <a:lnTo>
                    <a:pt x="19898" y="44745"/>
                  </a:lnTo>
                  <a:lnTo>
                    <a:pt x="19570" y="44113"/>
                  </a:lnTo>
                  <a:lnTo>
                    <a:pt x="19216" y="43482"/>
                  </a:lnTo>
                  <a:lnTo>
                    <a:pt x="18837" y="42875"/>
                  </a:lnTo>
                  <a:lnTo>
                    <a:pt x="18445" y="42269"/>
                  </a:lnTo>
                  <a:lnTo>
                    <a:pt x="18041" y="41675"/>
                  </a:lnTo>
                  <a:lnTo>
                    <a:pt x="17599" y="41094"/>
                  </a:lnTo>
                  <a:lnTo>
                    <a:pt x="17157" y="40526"/>
                  </a:lnTo>
                  <a:lnTo>
                    <a:pt x="16689" y="39957"/>
                  </a:lnTo>
                  <a:lnTo>
                    <a:pt x="16411" y="39616"/>
                  </a:lnTo>
                  <a:lnTo>
                    <a:pt x="16146" y="39275"/>
                  </a:lnTo>
                  <a:lnTo>
                    <a:pt x="15893" y="38921"/>
                  </a:lnTo>
                  <a:lnTo>
                    <a:pt x="15653" y="38568"/>
                  </a:lnTo>
                  <a:lnTo>
                    <a:pt x="15426" y="38214"/>
                  </a:lnTo>
                  <a:lnTo>
                    <a:pt x="15224" y="37847"/>
                  </a:lnTo>
                  <a:lnTo>
                    <a:pt x="15022" y="37481"/>
                  </a:lnTo>
                  <a:lnTo>
                    <a:pt x="14845" y="37102"/>
                  </a:lnTo>
                  <a:lnTo>
                    <a:pt x="14668" y="36711"/>
                  </a:lnTo>
                  <a:lnTo>
                    <a:pt x="14516" y="36319"/>
                  </a:lnTo>
                  <a:lnTo>
                    <a:pt x="14377" y="35927"/>
                  </a:lnTo>
                  <a:lnTo>
                    <a:pt x="14238" y="35510"/>
                  </a:lnTo>
                  <a:lnTo>
                    <a:pt x="14125" y="35094"/>
                  </a:lnTo>
                  <a:lnTo>
                    <a:pt x="14011" y="34677"/>
                  </a:lnTo>
                  <a:lnTo>
                    <a:pt x="13910" y="34235"/>
                  </a:lnTo>
                  <a:lnTo>
                    <a:pt x="13822" y="33792"/>
                  </a:lnTo>
                  <a:lnTo>
                    <a:pt x="13569" y="32441"/>
                  </a:lnTo>
                  <a:lnTo>
                    <a:pt x="13278" y="31089"/>
                  </a:lnTo>
                  <a:lnTo>
                    <a:pt x="12975" y="29737"/>
                  </a:lnTo>
                  <a:lnTo>
                    <a:pt x="12647" y="28411"/>
                  </a:lnTo>
                  <a:lnTo>
                    <a:pt x="12280" y="27072"/>
                  </a:lnTo>
                  <a:lnTo>
                    <a:pt x="11914" y="25745"/>
                  </a:lnTo>
                  <a:lnTo>
                    <a:pt x="11510" y="24432"/>
                  </a:lnTo>
                  <a:lnTo>
                    <a:pt x="11093" y="23118"/>
                  </a:lnTo>
                  <a:lnTo>
                    <a:pt x="10663" y="21817"/>
                  </a:lnTo>
                  <a:lnTo>
                    <a:pt x="10221" y="20516"/>
                  </a:lnTo>
                  <a:lnTo>
                    <a:pt x="9753" y="19214"/>
                  </a:lnTo>
                  <a:lnTo>
                    <a:pt x="9273" y="17926"/>
                  </a:lnTo>
                  <a:lnTo>
                    <a:pt x="8781" y="16637"/>
                  </a:lnTo>
                  <a:lnTo>
                    <a:pt x="8275" y="15349"/>
                  </a:lnTo>
                  <a:lnTo>
                    <a:pt x="7770" y="14060"/>
                  </a:lnTo>
                  <a:lnTo>
                    <a:pt x="7239" y="12784"/>
                  </a:ln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 rot="10800000">
              <a:off x="5698279" y="3567604"/>
              <a:ext cx="46206" cy="93719"/>
            </a:xfrm>
            <a:custGeom>
              <a:rect b="b" l="l" r="r" t="t"/>
              <a:pathLst>
                <a:path extrusionOk="0" fill="none" h="13833" w="7076">
                  <a:moveTo>
                    <a:pt x="7075" y="12393"/>
                  </a:moveTo>
                  <a:lnTo>
                    <a:pt x="7075" y="12393"/>
                  </a:lnTo>
                  <a:lnTo>
                    <a:pt x="6949" y="12077"/>
                  </a:lnTo>
                  <a:lnTo>
                    <a:pt x="6747" y="11572"/>
                  </a:lnTo>
                  <a:lnTo>
                    <a:pt x="6494" y="10902"/>
                  </a:lnTo>
                  <a:lnTo>
                    <a:pt x="6494" y="10902"/>
                  </a:lnTo>
                  <a:lnTo>
                    <a:pt x="6267" y="10662"/>
                  </a:lnTo>
                  <a:lnTo>
                    <a:pt x="6166" y="10548"/>
                  </a:lnTo>
                  <a:lnTo>
                    <a:pt x="6077" y="10409"/>
                  </a:lnTo>
                  <a:lnTo>
                    <a:pt x="6077" y="10409"/>
                  </a:lnTo>
                  <a:lnTo>
                    <a:pt x="3348" y="5445"/>
                  </a:lnTo>
                  <a:lnTo>
                    <a:pt x="607" y="468"/>
                  </a:lnTo>
                  <a:lnTo>
                    <a:pt x="607" y="468"/>
                  </a:lnTo>
                  <a:lnTo>
                    <a:pt x="569" y="404"/>
                  </a:lnTo>
                  <a:lnTo>
                    <a:pt x="518" y="341"/>
                  </a:lnTo>
                  <a:lnTo>
                    <a:pt x="405" y="228"/>
                  </a:lnTo>
                  <a:lnTo>
                    <a:pt x="266" y="114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89" y="190"/>
                  </a:lnTo>
                  <a:lnTo>
                    <a:pt x="38" y="392"/>
                  </a:lnTo>
                  <a:lnTo>
                    <a:pt x="13" y="480"/>
                  </a:lnTo>
                  <a:lnTo>
                    <a:pt x="0" y="569"/>
                  </a:lnTo>
                  <a:lnTo>
                    <a:pt x="0" y="657"/>
                  </a:lnTo>
                  <a:lnTo>
                    <a:pt x="26" y="733"/>
                  </a:lnTo>
                  <a:lnTo>
                    <a:pt x="26" y="733"/>
                  </a:lnTo>
                  <a:lnTo>
                    <a:pt x="392" y="1503"/>
                  </a:lnTo>
                  <a:lnTo>
                    <a:pt x="784" y="2287"/>
                  </a:lnTo>
                  <a:lnTo>
                    <a:pt x="1175" y="3045"/>
                  </a:lnTo>
                  <a:lnTo>
                    <a:pt x="1580" y="3815"/>
                  </a:lnTo>
                  <a:lnTo>
                    <a:pt x="1580" y="3815"/>
                  </a:lnTo>
                  <a:lnTo>
                    <a:pt x="2666" y="5811"/>
                  </a:lnTo>
                  <a:lnTo>
                    <a:pt x="3765" y="7794"/>
                  </a:lnTo>
                  <a:lnTo>
                    <a:pt x="4852" y="9790"/>
                  </a:lnTo>
                  <a:lnTo>
                    <a:pt x="5925" y="11786"/>
                  </a:lnTo>
                  <a:lnTo>
                    <a:pt x="5925" y="11786"/>
                  </a:lnTo>
                  <a:lnTo>
                    <a:pt x="6140" y="12191"/>
                  </a:lnTo>
                  <a:lnTo>
                    <a:pt x="6292" y="12481"/>
                  </a:lnTo>
                  <a:lnTo>
                    <a:pt x="6456" y="12797"/>
                  </a:lnTo>
                  <a:lnTo>
                    <a:pt x="6608" y="13113"/>
                  </a:lnTo>
                  <a:lnTo>
                    <a:pt x="6721" y="13403"/>
                  </a:lnTo>
                  <a:lnTo>
                    <a:pt x="6772" y="13530"/>
                  </a:lnTo>
                  <a:lnTo>
                    <a:pt x="6797" y="13656"/>
                  </a:lnTo>
                  <a:lnTo>
                    <a:pt x="6810" y="13757"/>
                  </a:lnTo>
                  <a:lnTo>
                    <a:pt x="6810" y="1383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 rot="10800000">
              <a:off x="5600029" y="3233902"/>
              <a:ext cx="100157" cy="343465"/>
            </a:xfrm>
            <a:custGeom>
              <a:rect b="b" l="l" r="r" t="t"/>
              <a:pathLst>
                <a:path extrusionOk="0" fill="none" h="50696" w="15338">
                  <a:moveTo>
                    <a:pt x="1" y="1226"/>
                  </a:moveTo>
                  <a:lnTo>
                    <a:pt x="1" y="1226"/>
                  </a:lnTo>
                  <a:lnTo>
                    <a:pt x="140" y="1479"/>
                  </a:lnTo>
                  <a:lnTo>
                    <a:pt x="253" y="1694"/>
                  </a:lnTo>
                  <a:lnTo>
                    <a:pt x="342" y="1870"/>
                  </a:lnTo>
                  <a:lnTo>
                    <a:pt x="342" y="1870"/>
                  </a:lnTo>
                  <a:lnTo>
                    <a:pt x="759" y="3020"/>
                  </a:lnTo>
                  <a:lnTo>
                    <a:pt x="1176" y="4170"/>
                  </a:lnTo>
                  <a:lnTo>
                    <a:pt x="1580" y="5319"/>
                  </a:lnTo>
                  <a:lnTo>
                    <a:pt x="2009" y="6469"/>
                  </a:lnTo>
                  <a:lnTo>
                    <a:pt x="2009" y="6469"/>
                  </a:lnTo>
                  <a:lnTo>
                    <a:pt x="2439" y="7643"/>
                  </a:lnTo>
                  <a:lnTo>
                    <a:pt x="2856" y="8818"/>
                  </a:lnTo>
                  <a:lnTo>
                    <a:pt x="3273" y="9993"/>
                  </a:lnTo>
                  <a:lnTo>
                    <a:pt x="3677" y="11181"/>
                  </a:lnTo>
                  <a:lnTo>
                    <a:pt x="4069" y="12355"/>
                  </a:lnTo>
                  <a:lnTo>
                    <a:pt x="4435" y="13543"/>
                  </a:lnTo>
                  <a:lnTo>
                    <a:pt x="4801" y="14743"/>
                  </a:lnTo>
                  <a:lnTo>
                    <a:pt x="5130" y="15943"/>
                  </a:lnTo>
                  <a:lnTo>
                    <a:pt x="5446" y="17143"/>
                  </a:lnTo>
                  <a:lnTo>
                    <a:pt x="5736" y="18343"/>
                  </a:lnTo>
                  <a:lnTo>
                    <a:pt x="6002" y="19556"/>
                  </a:lnTo>
                  <a:lnTo>
                    <a:pt x="6242" y="20781"/>
                  </a:lnTo>
                  <a:lnTo>
                    <a:pt x="6355" y="21388"/>
                  </a:lnTo>
                  <a:lnTo>
                    <a:pt x="6444" y="22007"/>
                  </a:lnTo>
                  <a:lnTo>
                    <a:pt x="6545" y="22626"/>
                  </a:lnTo>
                  <a:lnTo>
                    <a:pt x="6621" y="23245"/>
                  </a:lnTo>
                  <a:lnTo>
                    <a:pt x="6696" y="23864"/>
                  </a:lnTo>
                  <a:lnTo>
                    <a:pt x="6760" y="24483"/>
                  </a:lnTo>
                  <a:lnTo>
                    <a:pt x="6823" y="25102"/>
                  </a:lnTo>
                  <a:lnTo>
                    <a:pt x="6873" y="25733"/>
                  </a:lnTo>
                  <a:lnTo>
                    <a:pt x="6873" y="25733"/>
                  </a:lnTo>
                  <a:lnTo>
                    <a:pt x="6962" y="27249"/>
                  </a:lnTo>
                  <a:lnTo>
                    <a:pt x="7038" y="28753"/>
                  </a:lnTo>
                  <a:lnTo>
                    <a:pt x="7101" y="30269"/>
                  </a:lnTo>
                  <a:lnTo>
                    <a:pt x="7139" y="31784"/>
                  </a:lnTo>
                  <a:lnTo>
                    <a:pt x="7164" y="33300"/>
                  </a:lnTo>
                  <a:lnTo>
                    <a:pt x="7164" y="34816"/>
                  </a:lnTo>
                  <a:lnTo>
                    <a:pt x="7151" y="36332"/>
                  </a:lnTo>
                  <a:lnTo>
                    <a:pt x="7101" y="37835"/>
                  </a:lnTo>
                  <a:lnTo>
                    <a:pt x="7050" y="39351"/>
                  </a:lnTo>
                  <a:lnTo>
                    <a:pt x="6962" y="40867"/>
                  </a:lnTo>
                  <a:lnTo>
                    <a:pt x="6848" y="42371"/>
                  </a:lnTo>
                  <a:lnTo>
                    <a:pt x="6722" y="43886"/>
                  </a:lnTo>
                  <a:lnTo>
                    <a:pt x="6570" y="45390"/>
                  </a:lnTo>
                  <a:lnTo>
                    <a:pt x="6393" y="46893"/>
                  </a:lnTo>
                  <a:lnTo>
                    <a:pt x="6191" y="48409"/>
                  </a:lnTo>
                  <a:lnTo>
                    <a:pt x="5951" y="49912"/>
                  </a:lnTo>
                  <a:lnTo>
                    <a:pt x="5951" y="49912"/>
                  </a:lnTo>
                  <a:lnTo>
                    <a:pt x="5926" y="50013"/>
                  </a:lnTo>
                  <a:lnTo>
                    <a:pt x="5926" y="50013"/>
                  </a:lnTo>
                  <a:lnTo>
                    <a:pt x="5976" y="50190"/>
                  </a:lnTo>
                  <a:lnTo>
                    <a:pt x="6039" y="50367"/>
                  </a:lnTo>
                  <a:lnTo>
                    <a:pt x="6103" y="50531"/>
                  </a:lnTo>
                  <a:lnTo>
                    <a:pt x="6191" y="50695"/>
                  </a:lnTo>
                  <a:lnTo>
                    <a:pt x="6191" y="50695"/>
                  </a:lnTo>
                  <a:lnTo>
                    <a:pt x="6545" y="49028"/>
                  </a:lnTo>
                  <a:lnTo>
                    <a:pt x="6722" y="48194"/>
                  </a:lnTo>
                  <a:lnTo>
                    <a:pt x="6886" y="47373"/>
                  </a:lnTo>
                  <a:lnTo>
                    <a:pt x="7038" y="46539"/>
                  </a:lnTo>
                  <a:lnTo>
                    <a:pt x="7164" y="45693"/>
                  </a:lnTo>
                  <a:lnTo>
                    <a:pt x="7265" y="44859"/>
                  </a:lnTo>
                  <a:lnTo>
                    <a:pt x="7303" y="44442"/>
                  </a:lnTo>
                  <a:lnTo>
                    <a:pt x="7341" y="44025"/>
                  </a:lnTo>
                  <a:lnTo>
                    <a:pt x="7341" y="44025"/>
                  </a:lnTo>
                  <a:lnTo>
                    <a:pt x="7391" y="43078"/>
                  </a:lnTo>
                  <a:lnTo>
                    <a:pt x="7442" y="42131"/>
                  </a:lnTo>
                  <a:lnTo>
                    <a:pt x="7518" y="40248"/>
                  </a:lnTo>
                  <a:lnTo>
                    <a:pt x="7568" y="38353"/>
                  </a:lnTo>
                  <a:lnTo>
                    <a:pt x="7606" y="36458"/>
                  </a:lnTo>
                  <a:lnTo>
                    <a:pt x="7644" y="32681"/>
                  </a:lnTo>
                  <a:lnTo>
                    <a:pt x="7669" y="30786"/>
                  </a:lnTo>
                  <a:lnTo>
                    <a:pt x="7707" y="28892"/>
                  </a:lnTo>
                  <a:lnTo>
                    <a:pt x="7707" y="28892"/>
                  </a:lnTo>
                  <a:lnTo>
                    <a:pt x="7720" y="28171"/>
                  </a:lnTo>
                  <a:lnTo>
                    <a:pt x="7720" y="28171"/>
                  </a:lnTo>
                  <a:lnTo>
                    <a:pt x="7935" y="28513"/>
                  </a:lnTo>
                  <a:lnTo>
                    <a:pt x="8036" y="28677"/>
                  </a:lnTo>
                  <a:lnTo>
                    <a:pt x="8124" y="28854"/>
                  </a:lnTo>
                  <a:lnTo>
                    <a:pt x="8124" y="28854"/>
                  </a:lnTo>
                  <a:lnTo>
                    <a:pt x="8452" y="29574"/>
                  </a:lnTo>
                  <a:lnTo>
                    <a:pt x="8756" y="30306"/>
                  </a:lnTo>
                  <a:lnTo>
                    <a:pt x="9046" y="31039"/>
                  </a:lnTo>
                  <a:lnTo>
                    <a:pt x="9362" y="31772"/>
                  </a:lnTo>
                  <a:lnTo>
                    <a:pt x="9678" y="32492"/>
                  </a:lnTo>
                  <a:lnTo>
                    <a:pt x="9842" y="32846"/>
                  </a:lnTo>
                  <a:lnTo>
                    <a:pt x="10019" y="33199"/>
                  </a:lnTo>
                  <a:lnTo>
                    <a:pt x="10196" y="33540"/>
                  </a:lnTo>
                  <a:lnTo>
                    <a:pt x="10385" y="33881"/>
                  </a:lnTo>
                  <a:lnTo>
                    <a:pt x="10588" y="34223"/>
                  </a:lnTo>
                  <a:lnTo>
                    <a:pt x="10802" y="34538"/>
                  </a:lnTo>
                  <a:lnTo>
                    <a:pt x="10802" y="34538"/>
                  </a:lnTo>
                  <a:lnTo>
                    <a:pt x="11194" y="35119"/>
                  </a:lnTo>
                  <a:lnTo>
                    <a:pt x="11573" y="35713"/>
                  </a:lnTo>
                  <a:lnTo>
                    <a:pt x="11914" y="36294"/>
                  </a:lnTo>
                  <a:lnTo>
                    <a:pt x="12255" y="36888"/>
                  </a:lnTo>
                  <a:lnTo>
                    <a:pt x="12558" y="37494"/>
                  </a:lnTo>
                  <a:lnTo>
                    <a:pt x="12849" y="38101"/>
                  </a:lnTo>
                  <a:lnTo>
                    <a:pt x="13102" y="38720"/>
                  </a:lnTo>
                  <a:lnTo>
                    <a:pt x="13342" y="39339"/>
                  </a:lnTo>
                  <a:lnTo>
                    <a:pt x="13544" y="39970"/>
                  </a:lnTo>
                  <a:lnTo>
                    <a:pt x="13721" y="40602"/>
                  </a:lnTo>
                  <a:lnTo>
                    <a:pt x="13809" y="40930"/>
                  </a:lnTo>
                  <a:lnTo>
                    <a:pt x="13872" y="41259"/>
                  </a:lnTo>
                  <a:lnTo>
                    <a:pt x="13935" y="41587"/>
                  </a:lnTo>
                  <a:lnTo>
                    <a:pt x="13999" y="41916"/>
                  </a:lnTo>
                  <a:lnTo>
                    <a:pt x="14049" y="42244"/>
                  </a:lnTo>
                  <a:lnTo>
                    <a:pt x="14087" y="42585"/>
                  </a:lnTo>
                  <a:lnTo>
                    <a:pt x="14125" y="42926"/>
                  </a:lnTo>
                  <a:lnTo>
                    <a:pt x="14138" y="43267"/>
                  </a:lnTo>
                  <a:lnTo>
                    <a:pt x="14163" y="43609"/>
                  </a:lnTo>
                  <a:lnTo>
                    <a:pt x="14163" y="43962"/>
                  </a:lnTo>
                  <a:lnTo>
                    <a:pt x="14163" y="44316"/>
                  </a:lnTo>
                  <a:lnTo>
                    <a:pt x="14150" y="44670"/>
                  </a:lnTo>
                  <a:lnTo>
                    <a:pt x="14150" y="44670"/>
                  </a:lnTo>
                  <a:lnTo>
                    <a:pt x="14150" y="44758"/>
                  </a:lnTo>
                  <a:lnTo>
                    <a:pt x="14176" y="44847"/>
                  </a:lnTo>
                  <a:lnTo>
                    <a:pt x="14201" y="44935"/>
                  </a:lnTo>
                  <a:lnTo>
                    <a:pt x="14239" y="45023"/>
                  </a:lnTo>
                  <a:lnTo>
                    <a:pt x="14314" y="45200"/>
                  </a:lnTo>
                  <a:lnTo>
                    <a:pt x="14390" y="45377"/>
                  </a:lnTo>
                  <a:lnTo>
                    <a:pt x="14390" y="45377"/>
                  </a:lnTo>
                  <a:lnTo>
                    <a:pt x="14517" y="45213"/>
                  </a:lnTo>
                  <a:lnTo>
                    <a:pt x="14643" y="45049"/>
                  </a:lnTo>
                  <a:lnTo>
                    <a:pt x="14706" y="44960"/>
                  </a:lnTo>
                  <a:lnTo>
                    <a:pt x="14757" y="44884"/>
                  </a:lnTo>
                  <a:lnTo>
                    <a:pt x="14795" y="44796"/>
                  </a:lnTo>
                  <a:lnTo>
                    <a:pt x="14820" y="44708"/>
                  </a:lnTo>
                  <a:lnTo>
                    <a:pt x="14820" y="44708"/>
                  </a:lnTo>
                  <a:lnTo>
                    <a:pt x="14971" y="43950"/>
                  </a:lnTo>
                  <a:lnTo>
                    <a:pt x="15098" y="43204"/>
                  </a:lnTo>
                  <a:lnTo>
                    <a:pt x="15338" y="41688"/>
                  </a:lnTo>
                  <a:lnTo>
                    <a:pt x="15338" y="41688"/>
                  </a:lnTo>
                  <a:lnTo>
                    <a:pt x="15338" y="39768"/>
                  </a:lnTo>
                  <a:lnTo>
                    <a:pt x="15338" y="39768"/>
                  </a:lnTo>
                  <a:lnTo>
                    <a:pt x="15161" y="38783"/>
                  </a:lnTo>
                  <a:lnTo>
                    <a:pt x="14984" y="37810"/>
                  </a:lnTo>
                  <a:lnTo>
                    <a:pt x="14984" y="37810"/>
                  </a:lnTo>
                  <a:lnTo>
                    <a:pt x="14832" y="37090"/>
                  </a:lnTo>
                  <a:lnTo>
                    <a:pt x="14656" y="36383"/>
                  </a:lnTo>
                  <a:lnTo>
                    <a:pt x="14453" y="35675"/>
                  </a:lnTo>
                  <a:lnTo>
                    <a:pt x="14239" y="34993"/>
                  </a:lnTo>
                  <a:lnTo>
                    <a:pt x="13986" y="34311"/>
                  </a:lnTo>
                  <a:lnTo>
                    <a:pt x="13721" y="33654"/>
                  </a:lnTo>
                  <a:lnTo>
                    <a:pt x="13430" y="32997"/>
                  </a:lnTo>
                  <a:lnTo>
                    <a:pt x="13114" y="32353"/>
                  </a:lnTo>
                  <a:lnTo>
                    <a:pt x="12786" y="31721"/>
                  </a:lnTo>
                  <a:lnTo>
                    <a:pt x="12432" y="31090"/>
                  </a:lnTo>
                  <a:lnTo>
                    <a:pt x="12053" y="30483"/>
                  </a:lnTo>
                  <a:lnTo>
                    <a:pt x="11661" y="29877"/>
                  </a:lnTo>
                  <a:lnTo>
                    <a:pt x="11257" y="29283"/>
                  </a:lnTo>
                  <a:lnTo>
                    <a:pt x="10815" y="28702"/>
                  </a:lnTo>
                  <a:lnTo>
                    <a:pt x="10373" y="28134"/>
                  </a:lnTo>
                  <a:lnTo>
                    <a:pt x="9905" y="27565"/>
                  </a:lnTo>
                  <a:lnTo>
                    <a:pt x="9905" y="27565"/>
                  </a:lnTo>
                  <a:lnTo>
                    <a:pt x="9627" y="27224"/>
                  </a:lnTo>
                  <a:lnTo>
                    <a:pt x="9362" y="26883"/>
                  </a:lnTo>
                  <a:lnTo>
                    <a:pt x="9109" y="26529"/>
                  </a:lnTo>
                  <a:lnTo>
                    <a:pt x="8869" y="26176"/>
                  </a:lnTo>
                  <a:lnTo>
                    <a:pt x="8642" y="25822"/>
                  </a:lnTo>
                  <a:lnTo>
                    <a:pt x="8440" y="25455"/>
                  </a:lnTo>
                  <a:lnTo>
                    <a:pt x="8238" y="25089"/>
                  </a:lnTo>
                  <a:lnTo>
                    <a:pt x="8061" y="24710"/>
                  </a:lnTo>
                  <a:lnTo>
                    <a:pt x="7884" y="24319"/>
                  </a:lnTo>
                  <a:lnTo>
                    <a:pt x="7732" y="23927"/>
                  </a:lnTo>
                  <a:lnTo>
                    <a:pt x="7593" y="23535"/>
                  </a:lnTo>
                  <a:lnTo>
                    <a:pt x="7454" y="23118"/>
                  </a:lnTo>
                  <a:lnTo>
                    <a:pt x="7341" y="22702"/>
                  </a:lnTo>
                  <a:lnTo>
                    <a:pt x="7227" y="22285"/>
                  </a:lnTo>
                  <a:lnTo>
                    <a:pt x="7126" y="21843"/>
                  </a:lnTo>
                  <a:lnTo>
                    <a:pt x="7038" y="21400"/>
                  </a:lnTo>
                  <a:lnTo>
                    <a:pt x="7038" y="21400"/>
                  </a:lnTo>
                  <a:lnTo>
                    <a:pt x="6785" y="20049"/>
                  </a:lnTo>
                  <a:lnTo>
                    <a:pt x="6494" y="18697"/>
                  </a:lnTo>
                  <a:lnTo>
                    <a:pt x="6191" y="17345"/>
                  </a:lnTo>
                  <a:lnTo>
                    <a:pt x="5863" y="16019"/>
                  </a:lnTo>
                  <a:lnTo>
                    <a:pt x="5496" y="14680"/>
                  </a:lnTo>
                  <a:lnTo>
                    <a:pt x="5130" y="13353"/>
                  </a:lnTo>
                  <a:lnTo>
                    <a:pt x="4726" y="12040"/>
                  </a:lnTo>
                  <a:lnTo>
                    <a:pt x="4309" y="10726"/>
                  </a:lnTo>
                  <a:lnTo>
                    <a:pt x="3879" y="9425"/>
                  </a:lnTo>
                  <a:lnTo>
                    <a:pt x="3437" y="8124"/>
                  </a:lnTo>
                  <a:lnTo>
                    <a:pt x="2969" y="6822"/>
                  </a:lnTo>
                  <a:lnTo>
                    <a:pt x="2489" y="5534"/>
                  </a:lnTo>
                  <a:lnTo>
                    <a:pt x="1997" y="4245"/>
                  </a:lnTo>
                  <a:lnTo>
                    <a:pt x="1491" y="2957"/>
                  </a:lnTo>
                  <a:lnTo>
                    <a:pt x="986" y="1668"/>
                  </a:lnTo>
                  <a:lnTo>
                    <a:pt x="455" y="392"/>
                  </a:lnTo>
                  <a:lnTo>
                    <a:pt x="455" y="392"/>
                  </a:lnTo>
                  <a:lnTo>
                    <a:pt x="29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 rot="10800000">
              <a:off x="5604809" y="3299721"/>
              <a:ext cx="41838" cy="97147"/>
            </a:xfrm>
            <a:custGeom>
              <a:rect b="b" l="l" r="r" t="t"/>
              <a:pathLst>
                <a:path extrusionOk="0" fill="none" h="14339" w="6407">
                  <a:moveTo>
                    <a:pt x="26" y="1"/>
                  </a:moveTo>
                  <a:lnTo>
                    <a:pt x="26" y="1"/>
                  </a:lnTo>
                  <a:lnTo>
                    <a:pt x="279" y="165"/>
                  </a:lnTo>
                  <a:lnTo>
                    <a:pt x="392" y="266"/>
                  </a:lnTo>
                  <a:lnTo>
                    <a:pt x="494" y="367"/>
                  </a:lnTo>
                  <a:lnTo>
                    <a:pt x="494" y="367"/>
                  </a:lnTo>
                  <a:lnTo>
                    <a:pt x="1024" y="999"/>
                  </a:lnTo>
                  <a:lnTo>
                    <a:pt x="1529" y="1631"/>
                  </a:lnTo>
                  <a:lnTo>
                    <a:pt x="2022" y="2275"/>
                  </a:lnTo>
                  <a:lnTo>
                    <a:pt x="2502" y="2932"/>
                  </a:lnTo>
                  <a:lnTo>
                    <a:pt x="2970" y="3601"/>
                  </a:lnTo>
                  <a:lnTo>
                    <a:pt x="3412" y="4271"/>
                  </a:lnTo>
                  <a:lnTo>
                    <a:pt x="3816" y="4966"/>
                  </a:lnTo>
                  <a:lnTo>
                    <a:pt x="4220" y="5660"/>
                  </a:lnTo>
                  <a:lnTo>
                    <a:pt x="4587" y="6368"/>
                  </a:lnTo>
                  <a:lnTo>
                    <a:pt x="4751" y="6734"/>
                  </a:lnTo>
                  <a:lnTo>
                    <a:pt x="4915" y="7100"/>
                  </a:lnTo>
                  <a:lnTo>
                    <a:pt x="5080" y="7467"/>
                  </a:lnTo>
                  <a:lnTo>
                    <a:pt x="5231" y="7846"/>
                  </a:lnTo>
                  <a:lnTo>
                    <a:pt x="5370" y="8212"/>
                  </a:lnTo>
                  <a:lnTo>
                    <a:pt x="5509" y="8591"/>
                  </a:lnTo>
                  <a:lnTo>
                    <a:pt x="5635" y="8983"/>
                  </a:lnTo>
                  <a:lnTo>
                    <a:pt x="5762" y="9374"/>
                  </a:lnTo>
                  <a:lnTo>
                    <a:pt x="5875" y="9766"/>
                  </a:lnTo>
                  <a:lnTo>
                    <a:pt x="5977" y="10158"/>
                  </a:lnTo>
                  <a:lnTo>
                    <a:pt x="6065" y="10562"/>
                  </a:lnTo>
                  <a:lnTo>
                    <a:pt x="6153" y="10966"/>
                  </a:lnTo>
                  <a:lnTo>
                    <a:pt x="6229" y="11383"/>
                  </a:lnTo>
                  <a:lnTo>
                    <a:pt x="6292" y="11787"/>
                  </a:lnTo>
                  <a:lnTo>
                    <a:pt x="6292" y="11787"/>
                  </a:lnTo>
                  <a:lnTo>
                    <a:pt x="6330" y="12052"/>
                  </a:lnTo>
                  <a:lnTo>
                    <a:pt x="6356" y="12330"/>
                  </a:lnTo>
                  <a:lnTo>
                    <a:pt x="6381" y="12861"/>
                  </a:lnTo>
                  <a:lnTo>
                    <a:pt x="6406" y="13935"/>
                  </a:lnTo>
                  <a:lnTo>
                    <a:pt x="6406" y="13935"/>
                  </a:lnTo>
                  <a:lnTo>
                    <a:pt x="6406" y="14011"/>
                  </a:lnTo>
                  <a:lnTo>
                    <a:pt x="6381" y="14086"/>
                  </a:lnTo>
                  <a:lnTo>
                    <a:pt x="6292" y="14339"/>
                  </a:lnTo>
                  <a:lnTo>
                    <a:pt x="6292" y="14339"/>
                  </a:lnTo>
                  <a:lnTo>
                    <a:pt x="6179" y="13859"/>
                  </a:lnTo>
                  <a:lnTo>
                    <a:pt x="6179" y="13859"/>
                  </a:lnTo>
                  <a:lnTo>
                    <a:pt x="6090" y="13455"/>
                  </a:lnTo>
                  <a:lnTo>
                    <a:pt x="5977" y="13063"/>
                  </a:lnTo>
                  <a:lnTo>
                    <a:pt x="5863" y="12671"/>
                  </a:lnTo>
                  <a:lnTo>
                    <a:pt x="5724" y="12292"/>
                  </a:lnTo>
                  <a:lnTo>
                    <a:pt x="5572" y="11914"/>
                  </a:lnTo>
                  <a:lnTo>
                    <a:pt x="5408" y="11535"/>
                  </a:lnTo>
                  <a:lnTo>
                    <a:pt x="5231" y="11168"/>
                  </a:lnTo>
                  <a:lnTo>
                    <a:pt x="5054" y="10814"/>
                  </a:lnTo>
                  <a:lnTo>
                    <a:pt x="4675" y="10094"/>
                  </a:lnTo>
                  <a:lnTo>
                    <a:pt x="4271" y="9387"/>
                  </a:lnTo>
                  <a:lnTo>
                    <a:pt x="3437" y="7972"/>
                  </a:lnTo>
                  <a:lnTo>
                    <a:pt x="3437" y="7972"/>
                  </a:lnTo>
                  <a:lnTo>
                    <a:pt x="3184" y="7530"/>
                  </a:lnTo>
                  <a:lnTo>
                    <a:pt x="2944" y="7075"/>
                  </a:lnTo>
                  <a:lnTo>
                    <a:pt x="2717" y="6620"/>
                  </a:lnTo>
                  <a:lnTo>
                    <a:pt x="2490" y="6166"/>
                  </a:lnTo>
                  <a:lnTo>
                    <a:pt x="2060" y="5243"/>
                  </a:lnTo>
                  <a:lnTo>
                    <a:pt x="1643" y="4296"/>
                  </a:lnTo>
                  <a:lnTo>
                    <a:pt x="1239" y="3361"/>
                  </a:lnTo>
                  <a:lnTo>
                    <a:pt x="847" y="2414"/>
                  </a:lnTo>
                  <a:lnTo>
                    <a:pt x="443" y="1466"/>
                  </a:lnTo>
                  <a:lnTo>
                    <a:pt x="39" y="532"/>
                  </a:lnTo>
                  <a:lnTo>
                    <a:pt x="39" y="532"/>
                  </a:lnTo>
                  <a:lnTo>
                    <a:pt x="13" y="468"/>
                  </a:lnTo>
                  <a:lnTo>
                    <a:pt x="1" y="405"/>
                  </a:lnTo>
                  <a:lnTo>
                    <a:pt x="13" y="266"/>
                  </a:lnTo>
                  <a:lnTo>
                    <a:pt x="26" y="127"/>
                  </a:lnTo>
                  <a:lnTo>
                    <a:pt x="26" y="1"/>
                  </a:lnTo>
                  <a:lnTo>
                    <a:pt x="26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 rot="10800000">
              <a:off x="5626097" y="3197357"/>
              <a:ext cx="65594" cy="49390"/>
            </a:xfrm>
            <a:custGeom>
              <a:rect b="b" l="l" r="r" t="t"/>
              <a:pathLst>
                <a:path extrusionOk="0" h="7290" w="10045">
                  <a:moveTo>
                    <a:pt x="1113" y="1441"/>
                  </a:moveTo>
                  <a:lnTo>
                    <a:pt x="1201" y="1453"/>
                  </a:lnTo>
                  <a:lnTo>
                    <a:pt x="1302" y="1466"/>
                  </a:lnTo>
                  <a:lnTo>
                    <a:pt x="1403" y="1491"/>
                  </a:lnTo>
                  <a:lnTo>
                    <a:pt x="1530" y="1529"/>
                  </a:lnTo>
                  <a:lnTo>
                    <a:pt x="1656" y="1580"/>
                  </a:lnTo>
                  <a:lnTo>
                    <a:pt x="1795" y="1655"/>
                  </a:lnTo>
                  <a:lnTo>
                    <a:pt x="1972" y="1858"/>
                  </a:lnTo>
                  <a:lnTo>
                    <a:pt x="2035" y="1959"/>
                  </a:lnTo>
                  <a:lnTo>
                    <a:pt x="2111" y="2072"/>
                  </a:lnTo>
                  <a:lnTo>
                    <a:pt x="2224" y="2300"/>
                  </a:lnTo>
                  <a:lnTo>
                    <a:pt x="2313" y="2552"/>
                  </a:lnTo>
                  <a:lnTo>
                    <a:pt x="2389" y="2780"/>
                  </a:lnTo>
                  <a:lnTo>
                    <a:pt x="2452" y="3020"/>
                  </a:lnTo>
                  <a:lnTo>
                    <a:pt x="2515" y="3260"/>
                  </a:lnTo>
                  <a:lnTo>
                    <a:pt x="2565" y="3512"/>
                  </a:lnTo>
                  <a:lnTo>
                    <a:pt x="2603" y="3765"/>
                  </a:lnTo>
                  <a:lnTo>
                    <a:pt x="2629" y="4005"/>
                  </a:lnTo>
                  <a:lnTo>
                    <a:pt x="2667" y="4510"/>
                  </a:lnTo>
                  <a:lnTo>
                    <a:pt x="2679" y="4586"/>
                  </a:lnTo>
                  <a:lnTo>
                    <a:pt x="2717" y="4662"/>
                  </a:lnTo>
                  <a:lnTo>
                    <a:pt x="2755" y="4725"/>
                  </a:lnTo>
                  <a:lnTo>
                    <a:pt x="2806" y="4776"/>
                  </a:lnTo>
                  <a:lnTo>
                    <a:pt x="2835" y="4793"/>
                  </a:lnTo>
                  <a:lnTo>
                    <a:pt x="2835" y="4793"/>
                  </a:lnTo>
                  <a:lnTo>
                    <a:pt x="2768" y="4814"/>
                  </a:lnTo>
                  <a:lnTo>
                    <a:pt x="2629" y="4877"/>
                  </a:lnTo>
                  <a:lnTo>
                    <a:pt x="2477" y="4940"/>
                  </a:lnTo>
                  <a:lnTo>
                    <a:pt x="2420" y="4977"/>
                  </a:lnTo>
                  <a:lnTo>
                    <a:pt x="2420" y="4977"/>
                  </a:lnTo>
                  <a:lnTo>
                    <a:pt x="2098" y="4586"/>
                  </a:lnTo>
                  <a:lnTo>
                    <a:pt x="1757" y="4144"/>
                  </a:lnTo>
                  <a:lnTo>
                    <a:pt x="1441" y="3689"/>
                  </a:lnTo>
                  <a:lnTo>
                    <a:pt x="1289" y="3462"/>
                  </a:lnTo>
                  <a:lnTo>
                    <a:pt x="1138" y="3222"/>
                  </a:lnTo>
                  <a:lnTo>
                    <a:pt x="1037" y="3083"/>
                  </a:lnTo>
                  <a:lnTo>
                    <a:pt x="948" y="2919"/>
                  </a:lnTo>
                  <a:lnTo>
                    <a:pt x="860" y="2754"/>
                  </a:lnTo>
                  <a:lnTo>
                    <a:pt x="797" y="2565"/>
                  </a:lnTo>
                  <a:lnTo>
                    <a:pt x="734" y="2388"/>
                  </a:lnTo>
                  <a:lnTo>
                    <a:pt x="696" y="2211"/>
                  </a:lnTo>
                  <a:lnTo>
                    <a:pt x="670" y="2034"/>
                  </a:lnTo>
                  <a:lnTo>
                    <a:pt x="670" y="1883"/>
                  </a:lnTo>
                  <a:lnTo>
                    <a:pt x="696" y="1744"/>
                  </a:lnTo>
                  <a:lnTo>
                    <a:pt x="721" y="1681"/>
                  </a:lnTo>
                  <a:lnTo>
                    <a:pt x="759" y="1618"/>
                  </a:lnTo>
                  <a:lnTo>
                    <a:pt x="797" y="1567"/>
                  </a:lnTo>
                  <a:lnTo>
                    <a:pt x="835" y="1529"/>
                  </a:lnTo>
                  <a:lnTo>
                    <a:pt x="898" y="1491"/>
                  </a:lnTo>
                  <a:lnTo>
                    <a:pt x="961" y="1466"/>
                  </a:lnTo>
                  <a:lnTo>
                    <a:pt x="1024" y="1453"/>
                  </a:lnTo>
                  <a:lnTo>
                    <a:pt x="1113" y="1441"/>
                  </a:lnTo>
                  <a:close/>
                  <a:moveTo>
                    <a:pt x="4145" y="695"/>
                  </a:moveTo>
                  <a:lnTo>
                    <a:pt x="4195" y="721"/>
                  </a:lnTo>
                  <a:lnTo>
                    <a:pt x="4233" y="746"/>
                  </a:lnTo>
                  <a:lnTo>
                    <a:pt x="4284" y="771"/>
                  </a:lnTo>
                  <a:lnTo>
                    <a:pt x="4322" y="822"/>
                  </a:lnTo>
                  <a:lnTo>
                    <a:pt x="4397" y="935"/>
                  </a:lnTo>
                  <a:lnTo>
                    <a:pt x="4473" y="1074"/>
                  </a:lnTo>
                  <a:lnTo>
                    <a:pt x="4536" y="1226"/>
                  </a:lnTo>
                  <a:lnTo>
                    <a:pt x="4587" y="1378"/>
                  </a:lnTo>
                  <a:lnTo>
                    <a:pt x="4675" y="1693"/>
                  </a:lnTo>
                  <a:lnTo>
                    <a:pt x="4738" y="1921"/>
                  </a:lnTo>
                  <a:lnTo>
                    <a:pt x="4751" y="2022"/>
                  </a:lnTo>
                  <a:lnTo>
                    <a:pt x="4764" y="2300"/>
                  </a:lnTo>
                  <a:lnTo>
                    <a:pt x="4738" y="2578"/>
                  </a:lnTo>
                  <a:lnTo>
                    <a:pt x="4713" y="2856"/>
                  </a:lnTo>
                  <a:lnTo>
                    <a:pt x="4688" y="3121"/>
                  </a:lnTo>
                  <a:lnTo>
                    <a:pt x="4637" y="3424"/>
                  </a:lnTo>
                  <a:lnTo>
                    <a:pt x="4591" y="3689"/>
                  </a:lnTo>
                  <a:lnTo>
                    <a:pt x="4562" y="3803"/>
                  </a:lnTo>
                  <a:lnTo>
                    <a:pt x="4461" y="4296"/>
                  </a:lnTo>
                  <a:lnTo>
                    <a:pt x="4448" y="4384"/>
                  </a:lnTo>
                  <a:lnTo>
                    <a:pt x="4448" y="4473"/>
                  </a:lnTo>
                  <a:lnTo>
                    <a:pt x="4473" y="4536"/>
                  </a:lnTo>
                  <a:lnTo>
                    <a:pt x="4511" y="4599"/>
                  </a:lnTo>
                  <a:lnTo>
                    <a:pt x="4562" y="4649"/>
                  </a:lnTo>
                  <a:lnTo>
                    <a:pt x="4612" y="4700"/>
                  </a:lnTo>
                  <a:lnTo>
                    <a:pt x="4675" y="4725"/>
                  </a:lnTo>
                  <a:lnTo>
                    <a:pt x="4751" y="4750"/>
                  </a:lnTo>
                  <a:lnTo>
                    <a:pt x="4814" y="4763"/>
                  </a:lnTo>
                  <a:lnTo>
                    <a:pt x="4890" y="4763"/>
                  </a:lnTo>
                  <a:lnTo>
                    <a:pt x="4953" y="4738"/>
                  </a:lnTo>
                  <a:lnTo>
                    <a:pt x="5016" y="4713"/>
                  </a:lnTo>
                  <a:lnTo>
                    <a:pt x="5080" y="4675"/>
                  </a:lnTo>
                  <a:lnTo>
                    <a:pt x="5130" y="4624"/>
                  </a:lnTo>
                  <a:lnTo>
                    <a:pt x="5181" y="4561"/>
                  </a:lnTo>
                  <a:lnTo>
                    <a:pt x="5206" y="4473"/>
                  </a:lnTo>
                  <a:lnTo>
                    <a:pt x="5320" y="3992"/>
                  </a:lnTo>
                  <a:lnTo>
                    <a:pt x="5347" y="3856"/>
                  </a:lnTo>
                  <a:lnTo>
                    <a:pt x="5421" y="3614"/>
                  </a:lnTo>
                  <a:lnTo>
                    <a:pt x="5509" y="3336"/>
                  </a:lnTo>
                  <a:lnTo>
                    <a:pt x="5598" y="3058"/>
                  </a:lnTo>
                  <a:lnTo>
                    <a:pt x="5711" y="2792"/>
                  </a:lnTo>
                  <a:lnTo>
                    <a:pt x="5838" y="2527"/>
                  </a:lnTo>
                  <a:lnTo>
                    <a:pt x="5964" y="2262"/>
                  </a:lnTo>
                  <a:lnTo>
                    <a:pt x="6014" y="2148"/>
                  </a:lnTo>
                  <a:lnTo>
                    <a:pt x="6078" y="2034"/>
                  </a:lnTo>
                  <a:lnTo>
                    <a:pt x="6141" y="1921"/>
                  </a:lnTo>
                  <a:lnTo>
                    <a:pt x="6217" y="1820"/>
                  </a:lnTo>
                  <a:lnTo>
                    <a:pt x="6305" y="1731"/>
                  </a:lnTo>
                  <a:lnTo>
                    <a:pt x="6381" y="1643"/>
                  </a:lnTo>
                  <a:lnTo>
                    <a:pt x="6469" y="1580"/>
                  </a:lnTo>
                  <a:lnTo>
                    <a:pt x="6558" y="1542"/>
                  </a:lnTo>
                  <a:lnTo>
                    <a:pt x="6634" y="1529"/>
                  </a:lnTo>
                  <a:lnTo>
                    <a:pt x="6671" y="1529"/>
                  </a:lnTo>
                  <a:lnTo>
                    <a:pt x="6709" y="1542"/>
                  </a:lnTo>
                  <a:lnTo>
                    <a:pt x="6747" y="1554"/>
                  </a:lnTo>
                  <a:lnTo>
                    <a:pt x="6785" y="1580"/>
                  </a:lnTo>
                  <a:lnTo>
                    <a:pt x="6823" y="1618"/>
                  </a:lnTo>
                  <a:lnTo>
                    <a:pt x="6848" y="1668"/>
                  </a:lnTo>
                  <a:lnTo>
                    <a:pt x="6899" y="1794"/>
                  </a:lnTo>
                  <a:lnTo>
                    <a:pt x="6949" y="1959"/>
                  </a:lnTo>
                  <a:lnTo>
                    <a:pt x="6975" y="2173"/>
                  </a:lnTo>
                  <a:lnTo>
                    <a:pt x="6987" y="2451"/>
                  </a:lnTo>
                  <a:lnTo>
                    <a:pt x="6962" y="2590"/>
                  </a:lnTo>
                  <a:lnTo>
                    <a:pt x="6924" y="2729"/>
                  </a:lnTo>
                  <a:lnTo>
                    <a:pt x="6874" y="2868"/>
                  </a:lnTo>
                  <a:lnTo>
                    <a:pt x="6810" y="3007"/>
                  </a:lnTo>
                  <a:lnTo>
                    <a:pt x="6671" y="3272"/>
                  </a:lnTo>
                  <a:lnTo>
                    <a:pt x="6520" y="3538"/>
                  </a:lnTo>
                  <a:lnTo>
                    <a:pt x="6356" y="3828"/>
                  </a:lnTo>
                  <a:lnTo>
                    <a:pt x="6166" y="4106"/>
                  </a:lnTo>
                  <a:lnTo>
                    <a:pt x="5964" y="4384"/>
                  </a:lnTo>
                  <a:lnTo>
                    <a:pt x="5749" y="4649"/>
                  </a:lnTo>
                  <a:lnTo>
                    <a:pt x="5711" y="4713"/>
                  </a:lnTo>
                  <a:lnTo>
                    <a:pt x="5673" y="4788"/>
                  </a:lnTo>
                  <a:lnTo>
                    <a:pt x="5661" y="4864"/>
                  </a:lnTo>
                  <a:lnTo>
                    <a:pt x="5661" y="4940"/>
                  </a:lnTo>
                  <a:lnTo>
                    <a:pt x="5673" y="5003"/>
                  </a:lnTo>
                  <a:lnTo>
                    <a:pt x="5699" y="5066"/>
                  </a:lnTo>
                  <a:lnTo>
                    <a:pt x="5737" y="5129"/>
                  </a:lnTo>
                  <a:lnTo>
                    <a:pt x="5787" y="5180"/>
                  </a:lnTo>
                  <a:lnTo>
                    <a:pt x="5838" y="5218"/>
                  </a:lnTo>
                  <a:lnTo>
                    <a:pt x="5901" y="5256"/>
                  </a:lnTo>
                  <a:lnTo>
                    <a:pt x="5964" y="5281"/>
                  </a:lnTo>
                  <a:lnTo>
                    <a:pt x="6103" y="5281"/>
                  </a:lnTo>
                  <a:lnTo>
                    <a:pt x="6166" y="5256"/>
                  </a:lnTo>
                  <a:lnTo>
                    <a:pt x="6242" y="5218"/>
                  </a:lnTo>
                  <a:lnTo>
                    <a:pt x="6305" y="5167"/>
                  </a:lnTo>
                  <a:lnTo>
                    <a:pt x="6697" y="4763"/>
                  </a:lnTo>
                  <a:lnTo>
                    <a:pt x="7101" y="4397"/>
                  </a:lnTo>
                  <a:lnTo>
                    <a:pt x="7316" y="4220"/>
                  </a:lnTo>
                  <a:lnTo>
                    <a:pt x="7530" y="4043"/>
                  </a:lnTo>
                  <a:lnTo>
                    <a:pt x="7745" y="3879"/>
                  </a:lnTo>
                  <a:lnTo>
                    <a:pt x="7985" y="3715"/>
                  </a:lnTo>
                  <a:lnTo>
                    <a:pt x="8301" y="3601"/>
                  </a:lnTo>
                  <a:lnTo>
                    <a:pt x="8440" y="3550"/>
                  </a:lnTo>
                  <a:lnTo>
                    <a:pt x="8566" y="3525"/>
                  </a:lnTo>
                  <a:lnTo>
                    <a:pt x="8693" y="3500"/>
                  </a:lnTo>
                  <a:lnTo>
                    <a:pt x="8983" y="3500"/>
                  </a:lnTo>
                  <a:lnTo>
                    <a:pt x="9059" y="3525"/>
                  </a:lnTo>
                  <a:lnTo>
                    <a:pt x="9122" y="3538"/>
                  </a:lnTo>
                  <a:lnTo>
                    <a:pt x="9185" y="3576"/>
                  </a:lnTo>
                  <a:lnTo>
                    <a:pt x="9236" y="3614"/>
                  </a:lnTo>
                  <a:lnTo>
                    <a:pt x="9274" y="3651"/>
                  </a:lnTo>
                  <a:lnTo>
                    <a:pt x="9299" y="3702"/>
                  </a:lnTo>
                  <a:lnTo>
                    <a:pt x="9324" y="3752"/>
                  </a:lnTo>
                  <a:lnTo>
                    <a:pt x="9337" y="3816"/>
                  </a:lnTo>
                  <a:lnTo>
                    <a:pt x="9350" y="3929"/>
                  </a:lnTo>
                  <a:lnTo>
                    <a:pt x="9337" y="4056"/>
                  </a:lnTo>
                  <a:lnTo>
                    <a:pt x="9287" y="4195"/>
                  </a:lnTo>
                  <a:lnTo>
                    <a:pt x="9223" y="4334"/>
                  </a:lnTo>
                  <a:lnTo>
                    <a:pt x="9135" y="4460"/>
                  </a:lnTo>
                  <a:lnTo>
                    <a:pt x="9034" y="4574"/>
                  </a:lnTo>
                  <a:lnTo>
                    <a:pt x="8908" y="4675"/>
                  </a:lnTo>
                  <a:lnTo>
                    <a:pt x="8781" y="4750"/>
                  </a:lnTo>
                  <a:lnTo>
                    <a:pt x="8604" y="4852"/>
                  </a:lnTo>
                  <a:lnTo>
                    <a:pt x="8415" y="4953"/>
                  </a:lnTo>
                  <a:lnTo>
                    <a:pt x="8225" y="5028"/>
                  </a:lnTo>
                  <a:lnTo>
                    <a:pt x="8036" y="5104"/>
                  </a:lnTo>
                  <a:lnTo>
                    <a:pt x="7796" y="5205"/>
                  </a:lnTo>
                  <a:lnTo>
                    <a:pt x="7556" y="5281"/>
                  </a:lnTo>
                  <a:lnTo>
                    <a:pt x="7076" y="5433"/>
                  </a:lnTo>
                  <a:lnTo>
                    <a:pt x="6583" y="5559"/>
                  </a:lnTo>
                  <a:lnTo>
                    <a:pt x="6090" y="5673"/>
                  </a:lnTo>
                  <a:lnTo>
                    <a:pt x="5939" y="5711"/>
                  </a:lnTo>
                  <a:lnTo>
                    <a:pt x="5875" y="5736"/>
                  </a:lnTo>
                  <a:lnTo>
                    <a:pt x="5844" y="5761"/>
                  </a:lnTo>
                  <a:lnTo>
                    <a:pt x="5850" y="5748"/>
                  </a:lnTo>
                  <a:lnTo>
                    <a:pt x="5863" y="5711"/>
                  </a:lnTo>
                  <a:lnTo>
                    <a:pt x="5863" y="5647"/>
                  </a:lnTo>
                  <a:lnTo>
                    <a:pt x="5863" y="5597"/>
                  </a:lnTo>
                  <a:lnTo>
                    <a:pt x="5850" y="5546"/>
                  </a:lnTo>
                  <a:lnTo>
                    <a:pt x="5825" y="5508"/>
                  </a:lnTo>
                  <a:lnTo>
                    <a:pt x="5787" y="5458"/>
                  </a:lnTo>
                  <a:lnTo>
                    <a:pt x="5737" y="5420"/>
                  </a:lnTo>
                  <a:lnTo>
                    <a:pt x="5395" y="5205"/>
                  </a:lnTo>
                  <a:lnTo>
                    <a:pt x="5067" y="5028"/>
                  </a:lnTo>
                  <a:lnTo>
                    <a:pt x="4890" y="4953"/>
                  </a:lnTo>
                  <a:lnTo>
                    <a:pt x="4726" y="4877"/>
                  </a:lnTo>
                  <a:lnTo>
                    <a:pt x="4549" y="4814"/>
                  </a:lnTo>
                  <a:lnTo>
                    <a:pt x="4385" y="4763"/>
                  </a:lnTo>
                  <a:lnTo>
                    <a:pt x="4208" y="4725"/>
                  </a:lnTo>
                  <a:lnTo>
                    <a:pt x="4031" y="4687"/>
                  </a:lnTo>
                  <a:lnTo>
                    <a:pt x="3841" y="4675"/>
                  </a:lnTo>
                  <a:lnTo>
                    <a:pt x="3665" y="4662"/>
                  </a:lnTo>
                  <a:lnTo>
                    <a:pt x="3475" y="4675"/>
                  </a:lnTo>
                  <a:lnTo>
                    <a:pt x="3395" y="4680"/>
                  </a:lnTo>
                  <a:lnTo>
                    <a:pt x="3395" y="4680"/>
                  </a:lnTo>
                  <a:lnTo>
                    <a:pt x="3412" y="4637"/>
                  </a:lnTo>
                  <a:lnTo>
                    <a:pt x="3437" y="4561"/>
                  </a:lnTo>
                  <a:lnTo>
                    <a:pt x="3437" y="4473"/>
                  </a:lnTo>
                  <a:lnTo>
                    <a:pt x="3412" y="4056"/>
                  </a:lnTo>
                  <a:lnTo>
                    <a:pt x="3399" y="3626"/>
                  </a:lnTo>
                  <a:lnTo>
                    <a:pt x="3387" y="3197"/>
                  </a:lnTo>
                  <a:lnTo>
                    <a:pt x="3412" y="2767"/>
                  </a:lnTo>
                  <a:lnTo>
                    <a:pt x="3450" y="2338"/>
                  </a:lnTo>
                  <a:lnTo>
                    <a:pt x="3475" y="2135"/>
                  </a:lnTo>
                  <a:lnTo>
                    <a:pt x="3513" y="1921"/>
                  </a:lnTo>
                  <a:lnTo>
                    <a:pt x="3564" y="1719"/>
                  </a:lnTo>
                  <a:lnTo>
                    <a:pt x="3614" y="1516"/>
                  </a:lnTo>
                  <a:lnTo>
                    <a:pt x="3677" y="1314"/>
                  </a:lnTo>
                  <a:lnTo>
                    <a:pt x="3753" y="1125"/>
                  </a:lnTo>
                  <a:lnTo>
                    <a:pt x="3816" y="1011"/>
                  </a:lnTo>
                  <a:lnTo>
                    <a:pt x="3867" y="910"/>
                  </a:lnTo>
                  <a:lnTo>
                    <a:pt x="3917" y="834"/>
                  </a:lnTo>
                  <a:lnTo>
                    <a:pt x="3968" y="784"/>
                  </a:lnTo>
                  <a:lnTo>
                    <a:pt x="4006" y="733"/>
                  </a:lnTo>
                  <a:lnTo>
                    <a:pt x="4056" y="708"/>
                  </a:lnTo>
                  <a:lnTo>
                    <a:pt x="4107" y="695"/>
                  </a:lnTo>
                  <a:close/>
                  <a:moveTo>
                    <a:pt x="3703" y="5256"/>
                  </a:moveTo>
                  <a:lnTo>
                    <a:pt x="3867" y="5268"/>
                  </a:lnTo>
                  <a:lnTo>
                    <a:pt x="4018" y="5281"/>
                  </a:lnTo>
                  <a:lnTo>
                    <a:pt x="4170" y="5306"/>
                  </a:lnTo>
                  <a:lnTo>
                    <a:pt x="4334" y="5357"/>
                  </a:lnTo>
                  <a:lnTo>
                    <a:pt x="4486" y="5407"/>
                  </a:lnTo>
                  <a:lnTo>
                    <a:pt x="4637" y="5458"/>
                  </a:lnTo>
                  <a:lnTo>
                    <a:pt x="4928" y="5597"/>
                  </a:lnTo>
                  <a:lnTo>
                    <a:pt x="5206" y="5748"/>
                  </a:lnTo>
                  <a:lnTo>
                    <a:pt x="5484" y="5900"/>
                  </a:lnTo>
                  <a:lnTo>
                    <a:pt x="5534" y="5925"/>
                  </a:lnTo>
                  <a:lnTo>
                    <a:pt x="5585" y="5938"/>
                  </a:lnTo>
                  <a:lnTo>
                    <a:pt x="5635" y="5938"/>
                  </a:lnTo>
                  <a:lnTo>
                    <a:pt x="5686" y="5925"/>
                  </a:lnTo>
                  <a:lnTo>
                    <a:pt x="5705" y="5921"/>
                  </a:lnTo>
                  <a:lnTo>
                    <a:pt x="5705" y="5921"/>
                  </a:lnTo>
                  <a:lnTo>
                    <a:pt x="5610" y="6039"/>
                  </a:lnTo>
                  <a:lnTo>
                    <a:pt x="5496" y="6140"/>
                  </a:lnTo>
                  <a:lnTo>
                    <a:pt x="5383" y="6241"/>
                  </a:lnTo>
                  <a:lnTo>
                    <a:pt x="5269" y="6330"/>
                  </a:lnTo>
                  <a:lnTo>
                    <a:pt x="5143" y="6405"/>
                  </a:lnTo>
                  <a:lnTo>
                    <a:pt x="5016" y="6468"/>
                  </a:lnTo>
                  <a:lnTo>
                    <a:pt x="4890" y="6519"/>
                  </a:lnTo>
                  <a:lnTo>
                    <a:pt x="4764" y="6570"/>
                  </a:lnTo>
                  <a:lnTo>
                    <a:pt x="4625" y="6607"/>
                  </a:lnTo>
                  <a:lnTo>
                    <a:pt x="4486" y="6620"/>
                  </a:lnTo>
                  <a:lnTo>
                    <a:pt x="4334" y="6645"/>
                  </a:lnTo>
                  <a:lnTo>
                    <a:pt x="4183" y="6645"/>
                  </a:lnTo>
                  <a:lnTo>
                    <a:pt x="4031" y="6633"/>
                  </a:lnTo>
                  <a:lnTo>
                    <a:pt x="3879" y="6620"/>
                  </a:lnTo>
                  <a:lnTo>
                    <a:pt x="3715" y="6595"/>
                  </a:lnTo>
                  <a:lnTo>
                    <a:pt x="3488" y="6544"/>
                  </a:lnTo>
                  <a:lnTo>
                    <a:pt x="3286" y="6481"/>
                  </a:lnTo>
                  <a:lnTo>
                    <a:pt x="3109" y="6405"/>
                  </a:lnTo>
                  <a:lnTo>
                    <a:pt x="2970" y="6330"/>
                  </a:lnTo>
                  <a:lnTo>
                    <a:pt x="2856" y="6241"/>
                  </a:lnTo>
                  <a:lnTo>
                    <a:pt x="2768" y="6165"/>
                  </a:lnTo>
                  <a:lnTo>
                    <a:pt x="2717" y="6077"/>
                  </a:lnTo>
                  <a:lnTo>
                    <a:pt x="2679" y="5988"/>
                  </a:lnTo>
                  <a:lnTo>
                    <a:pt x="2667" y="5900"/>
                  </a:lnTo>
                  <a:lnTo>
                    <a:pt x="2667" y="5812"/>
                  </a:lnTo>
                  <a:lnTo>
                    <a:pt x="2704" y="5723"/>
                  </a:lnTo>
                  <a:lnTo>
                    <a:pt x="2742" y="5635"/>
                  </a:lnTo>
                  <a:lnTo>
                    <a:pt x="2806" y="5559"/>
                  </a:lnTo>
                  <a:lnTo>
                    <a:pt x="2881" y="5496"/>
                  </a:lnTo>
                  <a:lnTo>
                    <a:pt x="2982" y="5433"/>
                  </a:lnTo>
                  <a:lnTo>
                    <a:pt x="3083" y="5382"/>
                  </a:lnTo>
                  <a:lnTo>
                    <a:pt x="3235" y="5332"/>
                  </a:lnTo>
                  <a:lnTo>
                    <a:pt x="3399" y="5281"/>
                  </a:lnTo>
                  <a:lnTo>
                    <a:pt x="3551" y="5268"/>
                  </a:lnTo>
                  <a:lnTo>
                    <a:pt x="3703" y="5256"/>
                  </a:lnTo>
                  <a:close/>
                  <a:moveTo>
                    <a:pt x="4246" y="1"/>
                  </a:moveTo>
                  <a:lnTo>
                    <a:pt x="4082" y="13"/>
                  </a:lnTo>
                  <a:lnTo>
                    <a:pt x="3917" y="38"/>
                  </a:lnTo>
                  <a:lnTo>
                    <a:pt x="3766" y="89"/>
                  </a:lnTo>
                  <a:lnTo>
                    <a:pt x="3639" y="140"/>
                  </a:lnTo>
                  <a:lnTo>
                    <a:pt x="3513" y="215"/>
                  </a:lnTo>
                  <a:lnTo>
                    <a:pt x="3399" y="316"/>
                  </a:lnTo>
                  <a:lnTo>
                    <a:pt x="3286" y="417"/>
                  </a:lnTo>
                  <a:lnTo>
                    <a:pt x="3197" y="531"/>
                  </a:lnTo>
                  <a:lnTo>
                    <a:pt x="3109" y="657"/>
                  </a:lnTo>
                  <a:lnTo>
                    <a:pt x="3033" y="796"/>
                  </a:lnTo>
                  <a:lnTo>
                    <a:pt x="2957" y="948"/>
                  </a:lnTo>
                  <a:lnTo>
                    <a:pt x="2894" y="1100"/>
                  </a:lnTo>
                  <a:lnTo>
                    <a:pt x="2843" y="1264"/>
                  </a:lnTo>
                  <a:lnTo>
                    <a:pt x="2793" y="1441"/>
                  </a:lnTo>
                  <a:lnTo>
                    <a:pt x="2749" y="1645"/>
                  </a:lnTo>
                  <a:lnTo>
                    <a:pt x="2749" y="1645"/>
                  </a:lnTo>
                  <a:lnTo>
                    <a:pt x="2717" y="1592"/>
                  </a:lnTo>
                  <a:lnTo>
                    <a:pt x="2641" y="1466"/>
                  </a:lnTo>
                  <a:lnTo>
                    <a:pt x="2553" y="1352"/>
                  </a:lnTo>
                  <a:lnTo>
                    <a:pt x="2464" y="1251"/>
                  </a:lnTo>
                  <a:lnTo>
                    <a:pt x="2363" y="1150"/>
                  </a:lnTo>
                  <a:lnTo>
                    <a:pt x="2250" y="1062"/>
                  </a:lnTo>
                  <a:lnTo>
                    <a:pt x="2136" y="986"/>
                  </a:lnTo>
                  <a:lnTo>
                    <a:pt x="2022" y="910"/>
                  </a:lnTo>
                  <a:lnTo>
                    <a:pt x="1896" y="847"/>
                  </a:lnTo>
                  <a:lnTo>
                    <a:pt x="1757" y="796"/>
                  </a:lnTo>
                  <a:lnTo>
                    <a:pt x="1618" y="759"/>
                  </a:lnTo>
                  <a:lnTo>
                    <a:pt x="1466" y="733"/>
                  </a:lnTo>
                  <a:lnTo>
                    <a:pt x="1315" y="708"/>
                  </a:lnTo>
                  <a:lnTo>
                    <a:pt x="1188" y="708"/>
                  </a:lnTo>
                  <a:lnTo>
                    <a:pt x="1062" y="721"/>
                  </a:lnTo>
                  <a:lnTo>
                    <a:pt x="936" y="746"/>
                  </a:lnTo>
                  <a:lnTo>
                    <a:pt x="822" y="796"/>
                  </a:lnTo>
                  <a:lnTo>
                    <a:pt x="708" y="847"/>
                  </a:lnTo>
                  <a:lnTo>
                    <a:pt x="595" y="910"/>
                  </a:lnTo>
                  <a:lnTo>
                    <a:pt x="494" y="986"/>
                  </a:lnTo>
                  <a:lnTo>
                    <a:pt x="392" y="1074"/>
                  </a:lnTo>
                  <a:lnTo>
                    <a:pt x="304" y="1163"/>
                  </a:lnTo>
                  <a:lnTo>
                    <a:pt x="228" y="1264"/>
                  </a:lnTo>
                  <a:lnTo>
                    <a:pt x="165" y="1378"/>
                  </a:lnTo>
                  <a:lnTo>
                    <a:pt x="102" y="1491"/>
                  </a:lnTo>
                  <a:lnTo>
                    <a:pt x="64" y="1605"/>
                  </a:lnTo>
                  <a:lnTo>
                    <a:pt x="26" y="1731"/>
                  </a:lnTo>
                  <a:lnTo>
                    <a:pt x="13" y="1845"/>
                  </a:lnTo>
                  <a:lnTo>
                    <a:pt x="1" y="1971"/>
                  </a:lnTo>
                  <a:lnTo>
                    <a:pt x="26" y="2237"/>
                  </a:lnTo>
                  <a:lnTo>
                    <a:pt x="64" y="2489"/>
                  </a:lnTo>
                  <a:lnTo>
                    <a:pt x="115" y="2729"/>
                  </a:lnTo>
                  <a:lnTo>
                    <a:pt x="190" y="2969"/>
                  </a:lnTo>
                  <a:lnTo>
                    <a:pt x="279" y="3209"/>
                  </a:lnTo>
                  <a:lnTo>
                    <a:pt x="380" y="3437"/>
                  </a:lnTo>
                  <a:lnTo>
                    <a:pt x="494" y="3664"/>
                  </a:lnTo>
                  <a:lnTo>
                    <a:pt x="620" y="3891"/>
                  </a:lnTo>
                  <a:lnTo>
                    <a:pt x="759" y="4106"/>
                  </a:lnTo>
                  <a:lnTo>
                    <a:pt x="910" y="4321"/>
                  </a:lnTo>
                  <a:lnTo>
                    <a:pt x="1062" y="4523"/>
                  </a:lnTo>
                  <a:lnTo>
                    <a:pt x="1226" y="4725"/>
                  </a:lnTo>
                  <a:lnTo>
                    <a:pt x="1391" y="4915"/>
                  </a:lnTo>
                  <a:lnTo>
                    <a:pt x="1567" y="5104"/>
                  </a:lnTo>
                  <a:lnTo>
                    <a:pt x="1921" y="5458"/>
                  </a:lnTo>
                  <a:lnTo>
                    <a:pt x="1972" y="5508"/>
                  </a:lnTo>
                  <a:lnTo>
                    <a:pt x="2035" y="5534"/>
                  </a:lnTo>
                  <a:lnTo>
                    <a:pt x="2090" y="5545"/>
                  </a:lnTo>
                  <a:lnTo>
                    <a:pt x="2090" y="5545"/>
                  </a:lnTo>
                  <a:lnTo>
                    <a:pt x="2123" y="5698"/>
                  </a:lnTo>
                  <a:lnTo>
                    <a:pt x="2174" y="5875"/>
                  </a:lnTo>
                  <a:lnTo>
                    <a:pt x="2237" y="6039"/>
                  </a:lnTo>
                  <a:lnTo>
                    <a:pt x="2313" y="6191"/>
                  </a:lnTo>
                  <a:lnTo>
                    <a:pt x="2389" y="6330"/>
                  </a:lnTo>
                  <a:lnTo>
                    <a:pt x="2490" y="6456"/>
                  </a:lnTo>
                  <a:lnTo>
                    <a:pt x="2578" y="6582"/>
                  </a:lnTo>
                  <a:lnTo>
                    <a:pt x="2692" y="6696"/>
                  </a:lnTo>
                  <a:lnTo>
                    <a:pt x="2793" y="6797"/>
                  </a:lnTo>
                  <a:lnTo>
                    <a:pt x="2919" y="6885"/>
                  </a:lnTo>
                  <a:lnTo>
                    <a:pt x="3046" y="6974"/>
                  </a:lnTo>
                  <a:lnTo>
                    <a:pt x="3172" y="7037"/>
                  </a:lnTo>
                  <a:lnTo>
                    <a:pt x="3298" y="7113"/>
                  </a:lnTo>
                  <a:lnTo>
                    <a:pt x="3437" y="7163"/>
                  </a:lnTo>
                  <a:lnTo>
                    <a:pt x="3589" y="7201"/>
                  </a:lnTo>
                  <a:lnTo>
                    <a:pt x="3728" y="7239"/>
                  </a:lnTo>
                  <a:lnTo>
                    <a:pt x="3879" y="7264"/>
                  </a:lnTo>
                  <a:lnTo>
                    <a:pt x="4031" y="7277"/>
                  </a:lnTo>
                  <a:lnTo>
                    <a:pt x="4183" y="7290"/>
                  </a:lnTo>
                  <a:lnTo>
                    <a:pt x="4334" y="7290"/>
                  </a:lnTo>
                  <a:lnTo>
                    <a:pt x="4486" y="7277"/>
                  </a:lnTo>
                  <a:lnTo>
                    <a:pt x="4650" y="7252"/>
                  </a:lnTo>
                  <a:lnTo>
                    <a:pt x="4802" y="7226"/>
                  </a:lnTo>
                  <a:lnTo>
                    <a:pt x="4953" y="7189"/>
                  </a:lnTo>
                  <a:lnTo>
                    <a:pt x="5105" y="7138"/>
                  </a:lnTo>
                  <a:lnTo>
                    <a:pt x="5256" y="7075"/>
                  </a:lnTo>
                  <a:lnTo>
                    <a:pt x="5408" y="7012"/>
                  </a:lnTo>
                  <a:lnTo>
                    <a:pt x="5547" y="6936"/>
                  </a:lnTo>
                  <a:lnTo>
                    <a:pt x="5699" y="6847"/>
                  </a:lnTo>
                  <a:lnTo>
                    <a:pt x="5838" y="6759"/>
                  </a:lnTo>
                  <a:lnTo>
                    <a:pt x="5964" y="6658"/>
                  </a:lnTo>
                  <a:lnTo>
                    <a:pt x="6103" y="6544"/>
                  </a:lnTo>
                  <a:lnTo>
                    <a:pt x="6191" y="6468"/>
                  </a:lnTo>
                  <a:lnTo>
                    <a:pt x="6292" y="6393"/>
                  </a:lnTo>
                  <a:lnTo>
                    <a:pt x="6393" y="6330"/>
                  </a:lnTo>
                  <a:lnTo>
                    <a:pt x="6507" y="6279"/>
                  </a:lnTo>
                  <a:lnTo>
                    <a:pt x="6760" y="6178"/>
                  </a:lnTo>
                  <a:lnTo>
                    <a:pt x="7025" y="6089"/>
                  </a:lnTo>
                  <a:lnTo>
                    <a:pt x="7316" y="6014"/>
                  </a:lnTo>
                  <a:lnTo>
                    <a:pt x="7619" y="5938"/>
                  </a:lnTo>
                  <a:lnTo>
                    <a:pt x="8225" y="5786"/>
                  </a:lnTo>
                  <a:lnTo>
                    <a:pt x="8529" y="5698"/>
                  </a:lnTo>
                  <a:lnTo>
                    <a:pt x="8819" y="5597"/>
                  </a:lnTo>
                  <a:lnTo>
                    <a:pt x="9097" y="5471"/>
                  </a:lnTo>
                  <a:lnTo>
                    <a:pt x="9223" y="5407"/>
                  </a:lnTo>
                  <a:lnTo>
                    <a:pt x="9337" y="5332"/>
                  </a:lnTo>
                  <a:lnTo>
                    <a:pt x="9463" y="5256"/>
                  </a:lnTo>
                  <a:lnTo>
                    <a:pt x="9565" y="5167"/>
                  </a:lnTo>
                  <a:lnTo>
                    <a:pt x="9666" y="5066"/>
                  </a:lnTo>
                  <a:lnTo>
                    <a:pt x="9754" y="4965"/>
                  </a:lnTo>
                  <a:lnTo>
                    <a:pt x="9830" y="4852"/>
                  </a:lnTo>
                  <a:lnTo>
                    <a:pt x="9906" y="4725"/>
                  </a:lnTo>
                  <a:lnTo>
                    <a:pt x="9956" y="4599"/>
                  </a:lnTo>
                  <a:lnTo>
                    <a:pt x="10007" y="4460"/>
                  </a:lnTo>
                  <a:lnTo>
                    <a:pt x="10032" y="4346"/>
                  </a:lnTo>
                  <a:lnTo>
                    <a:pt x="10045" y="4220"/>
                  </a:lnTo>
                  <a:lnTo>
                    <a:pt x="10045" y="4094"/>
                  </a:lnTo>
                  <a:lnTo>
                    <a:pt x="10032" y="3955"/>
                  </a:lnTo>
                  <a:lnTo>
                    <a:pt x="10007" y="3828"/>
                  </a:lnTo>
                  <a:lnTo>
                    <a:pt x="9969" y="3702"/>
                  </a:lnTo>
                  <a:lnTo>
                    <a:pt x="9931" y="3563"/>
                  </a:lnTo>
                  <a:lnTo>
                    <a:pt x="9868" y="3437"/>
                  </a:lnTo>
                  <a:lnTo>
                    <a:pt x="9805" y="3323"/>
                  </a:lnTo>
                  <a:lnTo>
                    <a:pt x="9729" y="3209"/>
                  </a:lnTo>
                  <a:lnTo>
                    <a:pt x="9640" y="3108"/>
                  </a:lnTo>
                  <a:lnTo>
                    <a:pt x="9552" y="3020"/>
                  </a:lnTo>
                  <a:lnTo>
                    <a:pt x="9438" y="2944"/>
                  </a:lnTo>
                  <a:lnTo>
                    <a:pt x="9324" y="2881"/>
                  </a:lnTo>
                  <a:lnTo>
                    <a:pt x="9211" y="2830"/>
                  </a:lnTo>
                  <a:lnTo>
                    <a:pt x="9084" y="2805"/>
                  </a:lnTo>
                  <a:lnTo>
                    <a:pt x="8819" y="2792"/>
                  </a:lnTo>
                  <a:lnTo>
                    <a:pt x="8579" y="2792"/>
                  </a:lnTo>
                  <a:lnTo>
                    <a:pt x="8339" y="2830"/>
                  </a:lnTo>
                  <a:lnTo>
                    <a:pt x="8099" y="2881"/>
                  </a:lnTo>
                  <a:lnTo>
                    <a:pt x="7872" y="2969"/>
                  </a:lnTo>
                  <a:lnTo>
                    <a:pt x="7657" y="3070"/>
                  </a:lnTo>
                  <a:lnTo>
                    <a:pt x="7587" y="3107"/>
                  </a:lnTo>
                  <a:lnTo>
                    <a:pt x="7619" y="3032"/>
                  </a:lnTo>
                  <a:lnTo>
                    <a:pt x="7669" y="2881"/>
                  </a:lnTo>
                  <a:lnTo>
                    <a:pt x="7720" y="2717"/>
                  </a:lnTo>
                  <a:lnTo>
                    <a:pt x="7758" y="2565"/>
                  </a:lnTo>
                  <a:lnTo>
                    <a:pt x="7796" y="2413"/>
                  </a:lnTo>
                  <a:lnTo>
                    <a:pt x="7808" y="2262"/>
                  </a:lnTo>
                  <a:lnTo>
                    <a:pt x="7821" y="2110"/>
                  </a:lnTo>
                  <a:lnTo>
                    <a:pt x="7821" y="1971"/>
                  </a:lnTo>
                  <a:lnTo>
                    <a:pt x="7796" y="1832"/>
                  </a:lnTo>
                  <a:lnTo>
                    <a:pt x="7758" y="1706"/>
                  </a:lnTo>
                  <a:lnTo>
                    <a:pt x="7707" y="1580"/>
                  </a:lnTo>
                  <a:lnTo>
                    <a:pt x="7644" y="1466"/>
                  </a:lnTo>
                  <a:lnTo>
                    <a:pt x="7568" y="1352"/>
                  </a:lnTo>
                  <a:lnTo>
                    <a:pt x="7467" y="1251"/>
                  </a:lnTo>
                  <a:lnTo>
                    <a:pt x="7341" y="1163"/>
                  </a:lnTo>
                  <a:lnTo>
                    <a:pt x="7202" y="1087"/>
                  </a:lnTo>
                  <a:lnTo>
                    <a:pt x="7038" y="1024"/>
                  </a:lnTo>
                  <a:lnTo>
                    <a:pt x="6886" y="973"/>
                  </a:lnTo>
                  <a:lnTo>
                    <a:pt x="6735" y="935"/>
                  </a:lnTo>
                  <a:lnTo>
                    <a:pt x="6457" y="935"/>
                  </a:lnTo>
                  <a:lnTo>
                    <a:pt x="6318" y="961"/>
                  </a:lnTo>
                  <a:lnTo>
                    <a:pt x="6191" y="999"/>
                  </a:lnTo>
                  <a:lnTo>
                    <a:pt x="6078" y="1049"/>
                  </a:lnTo>
                  <a:lnTo>
                    <a:pt x="5964" y="1112"/>
                  </a:lnTo>
                  <a:lnTo>
                    <a:pt x="5850" y="1188"/>
                  </a:lnTo>
                  <a:lnTo>
                    <a:pt x="5737" y="1276"/>
                  </a:lnTo>
                  <a:lnTo>
                    <a:pt x="5635" y="1378"/>
                  </a:lnTo>
                  <a:lnTo>
                    <a:pt x="5547" y="1479"/>
                  </a:lnTo>
                  <a:lnTo>
                    <a:pt x="5512" y="1522"/>
                  </a:lnTo>
                  <a:lnTo>
                    <a:pt x="5512" y="1522"/>
                  </a:lnTo>
                  <a:lnTo>
                    <a:pt x="5509" y="1491"/>
                  </a:lnTo>
                  <a:lnTo>
                    <a:pt x="5496" y="1314"/>
                  </a:lnTo>
                  <a:lnTo>
                    <a:pt x="5459" y="1138"/>
                  </a:lnTo>
                  <a:lnTo>
                    <a:pt x="5421" y="986"/>
                  </a:lnTo>
                  <a:lnTo>
                    <a:pt x="5370" y="822"/>
                  </a:lnTo>
                  <a:lnTo>
                    <a:pt x="5307" y="683"/>
                  </a:lnTo>
                  <a:lnTo>
                    <a:pt x="5244" y="556"/>
                  </a:lnTo>
                  <a:lnTo>
                    <a:pt x="5155" y="430"/>
                  </a:lnTo>
                  <a:lnTo>
                    <a:pt x="5067" y="316"/>
                  </a:lnTo>
                  <a:lnTo>
                    <a:pt x="4966" y="228"/>
                  </a:lnTo>
                  <a:lnTo>
                    <a:pt x="4852" y="152"/>
                  </a:lnTo>
                  <a:lnTo>
                    <a:pt x="4726" y="89"/>
                  </a:lnTo>
                  <a:lnTo>
                    <a:pt x="4574" y="38"/>
                  </a:lnTo>
                  <a:lnTo>
                    <a:pt x="4423" y="13"/>
                  </a:lnTo>
                  <a:lnTo>
                    <a:pt x="4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/>
        </p:nvSpPr>
        <p:spPr>
          <a:xfrm>
            <a:off x="2068050" y="323425"/>
            <a:ext cx="5007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Results for the Emotion prediction through facial expression</a:t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…..And</a:t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How it went ? </a:t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😱</a:t>
            </a:r>
            <a:r>
              <a:rPr b="1" lang="en" sz="33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rPr>
              <a:t>  </a:t>
            </a:r>
            <a:endParaRPr b="1" sz="3300">
              <a:solidFill>
                <a:schemeClr val="dk1"/>
              </a:solidFill>
              <a:latin typeface="Poiret One"/>
              <a:ea typeface="Poiret One"/>
              <a:cs typeface="Poiret One"/>
              <a:sym typeface="Poiret One"/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62" y="183125"/>
            <a:ext cx="4679276" cy="477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?</a:t>
            </a:r>
            <a:endParaRPr/>
          </a:p>
        </p:txBody>
      </p:sp>
      <p:sp>
        <p:nvSpPr>
          <p:cNvPr id="348" name="Google Shape;348;p50"/>
          <p:cNvSpPr txBox="1"/>
          <p:nvPr/>
        </p:nvSpPr>
        <p:spPr>
          <a:xfrm>
            <a:off x="482200" y="4503675"/>
            <a:ext cx="84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2086625" y="162755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262" y="1051225"/>
            <a:ext cx="3501174" cy="34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600" y="1051226"/>
            <a:ext cx="6092800" cy="36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Original Study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Standard models like Pearce-Hall account for only reward prediction errors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Emotions- nuisance variable/ internal proxy for value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Study needed to see effect of emotion prediction error on decision making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88" y="3022338"/>
            <a:ext cx="26574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374" y="2837799"/>
            <a:ext cx="2282075" cy="2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these two images and their results :</a:t>
            </a:r>
            <a:r>
              <a:rPr lang="en" sz="1200"/>
              <a:t>(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482200" y="4503675"/>
            <a:ext cx="84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2086625" y="162755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359" name="Google Shape;3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00" y="887738"/>
            <a:ext cx="3752576" cy="21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450" y="887738"/>
            <a:ext cx="3752576" cy="21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00" y="3139868"/>
            <a:ext cx="3752575" cy="192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450" y="3139868"/>
            <a:ext cx="3752575" cy="192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720000" y="17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</a:t>
            </a:r>
            <a:r>
              <a:rPr lang="en"/>
              <a:t>:</a:t>
            </a:r>
            <a:r>
              <a:rPr lang="en" sz="1200"/>
              <a:t>(</a:t>
            </a:r>
            <a:endParaRPr/>
          </a:p>
        </p:txBody>
      </p:sp>
      <p:sp>
        <p:nvSpPr>
          <p:cNvPr id="368" name="Google Shape;368;p52"/>
          <p:cNvSpPr txBox="1"/>
          <p:nvPr/>
        </p:nvSpPr>
        <p:spPr>
          <a:xfrm>
            <a:off x="482200" y="4503675"/>
            <a:ext cx="84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38" y="1133200"/>
            <a:ext cx="5847674" cy="32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950" y="1397425"/>
            <a:ext cx="2995750" cy="234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1284000" y="1558475"/>
            <a:ext cx="6576000" cy="314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Conclusion</a:t>
            </a:r>
            <a:endParaRPr b="1"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Small number of trials were taken for the game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Participant errors- lack of proper understanding, impatience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Approximation of the results as we are rounding off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Collecting PEs using our replicated dARM of two scales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75" y="2735221"/>
            <a:ext cx="3562175" cy="20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225" y="2657725"/>
            <a:ext cx="3062887" cy="20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Brainwave mapping to accurately assess change in emotions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Incorporate varying degrees of anonymity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Oxygen"/>
              <a:buChar char="●"/>
            </a:pPr>
            <a:r>
              <a:rPr lang="en" sz="1700"/>
              <a:t>Account for social discounting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43" y="2332125"/>
            <a:ext cx="2597582" cy="26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750" y="2332125"/>
            <a:ext cx="2364754" cy="26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1487750" y="65500"/>
            <a:ext cx="6367800" cy="17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U</a:t>
            </a:r>
            <a:endParaRPr sz="11800"/>
          </a:p>
        </p:txBody>
      </p:sp>
      <p:sp>
        <p:nvSpPr>
          <p:cNvPr id="397" name="Google Shape;397;p56"/>
          <p:cNvSpPr txBox="1"/>
          <p:nvPr/>
        </p:nvSpPr>
        <p:spPr>
          <a:xfrm>
            <a:off x="3171650" y="1822900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We would like to give a big thank you to Arjun for always being there to help our queries. It was a wonderful experience working as your mentee.</a:t>
            </a:r>
            <a:endParaRPr sz="16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Our group </a:t>
            </a:r>
            <a:r>
              <a:rPr lang="en" sz="16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worked</a:t>
            </a:r>
            <a:r>
              <a:rPr lang="en" sz="1600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 together as a team, we discussed, chalked out a plan and together landed it to perfection.</a:t>
            </a:r>
            <a:endParaRPr sz="1600"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720000" y="28652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Dynamic evolution of emotion also explored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Emotional range and effect of emotion and reward PE in depression-risk individuals also seen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20989" l="32507" r="34556" t="47037"/>
          <a:stretch/>
        </p:blipFill>
        <p:spPr>
          <a:xfrm>
            <a:off x="416325" y="2094375"/>
            <a:ext cx="4309901" cy="23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325" y="2235750"/>
            <a:ext cx="3697775" cy="20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Original Study</a:t>
            </a:r>
            <a:endParaRPr/>
          </a:p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720000" y="10000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dARM formalism- not very accurate in determining PE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Proposer- anonymous, not always realistic in social scenario and may not produce same results as known proposer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23542" l="12412" r="71375" t="51002"/>
          <a:stretch/>
        </p:blipFill>
        <p:spPr>
          <a:xfrm>
            <a:off x="593300" y="2307225"/>
            <a:ext cx="3036048" cy="268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24750" l="29354" r="50063" t="23620"/>
          <a:stretch/>
        </p:blipFill>
        <p:spPr>
          <a:xfrm>
            <a:off x="5801250" y="1836000"/>
            <a:ext cx="2230123" cy="314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our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Replicate the original study- ultimatum game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Remove anonymity by having proposer familiar to participant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Emotion recognition software to test for emotionality, replacement for dARM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67673" y="285975"/>
            <a:ext cx="866499" cy="8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4">
            <a:alphaModFix/>
          </a:blip>
          <a:srcRect b="51755" l="0" r="50271" t="5742"/>
          <a:stretch/>
        </p:blipFill>
        <p:spPr>
          <a:xfrm>
            <a:off x="1000950" y="2672412"/>
            <a:ext cx="3047125" cy="218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 rotWithShape="1">
          <a:blip r:embed="rId5">
            <a:alphaModFix/>
          </a:blip>
          <a:srcRect b="21786" l="45959" r="16680" t="37360"/>
          <a:stretch/>
        </p:blipFill>
        <p:spPr>
          <a:xfrm>
            <a:off x="4754150" y="2672400"/>
            <a:ext cx="3423826" cy="21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2433000" y="891838"/>
            <a:ext cx="42780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The Ultimatum Game</a:t>
            </a:r>
            <a:endParaRPr sz="6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70"/>
            <a:ext cx="9144001" cy="513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3250" y="-606188"/>
            <a:ext cx="9144001" cy="51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675" y="3454626"/>
            <a:ext cx="9144000" cy="513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1900" y="2533638"/>
            <a:ext cx="91440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 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p39"/>
          <p:cNvSpPr txBox="1"/>
          <p:nvPr>
            <p:ph type="title"/>
          </p:nvPr>
        </p:nvSpPr>
        <p:spPr>
          <a:xfrm>
            <a:off x="-227850" y="25346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216" name="Google Shape;216;p39"/>
          <p:cNvSpPr txBox="1"/>
          <p:nvPr>
            <p:ph idx="1" type="subTitle"/>
          </p:nvPr>
        </p:nvSpPr>
        <p:spPr>
          <a:xfrm>
            <a:off x="150025" y="2912350"/>
            <a:ext cx="16929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Taking offers for participants wing wise</a:t>
            </a:r>
            <a:r>
              <a:rPr lang="en"/>
              <a:t> </a:t>
            </a:r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528750" y="1469950"/>
            <a:ext cx="823200" cy="7362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9"/>
          <p:cNvCxnSpPr/>
          <p:nvPr/>
        </p:nvCxnSpPr>
        <p:spPr>
          <a:xfrm>
            <a:off x="940350" y="2209425"/>
            <a:ext cx="0" cy="447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9"/>
          <p:cNvSpPr txBox="1"/>
          <p:nvPr>
            <p:ph idx="2" type="title"/>
          </p:nvPr>
        </p:nvSpPr>
        <p:spPr>
          <a:xfrm>
            <a:off x="37650" y="1614400"/>
            <a:ext cx="18054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20" name="Google Shape;220;p39"/>
          <p:cNvGrpSpPr/>
          <p:nvPr/>
        </p:nvGrpSpPr>
        <p:grpSpPr>
          <a:xfrm>
            <a:off x="2376450" y="1504025"/>
            <a:ext cx="823200" cy="1186775"/>
            <a:chOff x="681150" y="1622350"/>
            <a:chExt cx="823200" cy="1186775"/>
          </a:xfrm>
        </p:grpSpPr>
        <p:sp>
          <p:nvSpPr>
            <p:cNvPr id="221" name="Google Shape;221;p39"/>
            <p:cNvSpPr/>
            <p:nvPr/>
          </p:nvSpPr>
          <p:spPr>
            <a:xfrm>
              <a:off x="681150" y="1622350"/>
              <a:ext cx="823200" cy="736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2" name="Google Shape;222;p39"/>
            <p:cNvCxnSpPr/>
            <p:nvPr/>
          </p:nvCxnSpPr>
          <p:spPr>
            <a:xfrm>
              <a:off x="1092750" y="2361825"/>
              <a:ext cx="0" cy="447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1885350" y="1614400"/>
            <a:ext cx="18054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24" name="Google Shape;224;p39"/>
          <p:cNvGrpSpPr/>
          <p:nvPr/>
        </p:nvGrpSpPr>
        <p:grpSpPr>
          <a:xfrm>
            <a:off x="4169175" y="1504025"/>
            <a:ext cx="823200" cy="1186775"/>
            <a:chOff x="681150" y="1622350"/>
            <a:chExt cx="823200" cy="1186775"/>
          </a:xfrm>
        </p:grpSpPr>
        <p:sp>
          <p:nvSpPr>
            <p:cNvPr id="225" name="Google Shape;225;p39"/>
            <p:cNvSpPr/>
            <p:nvPr/>
          </p:nvSpPr>
          <p:spPr>
            <a:xfrm>
              <a:off x="681150" y="1622350"/>
              <a:ext cx="823200" cy="736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6" name="Google Shape;226;p39"/>
            <p:cNvCxnSpPr/>
            <p:nvPr/>
          </p:nvCxnSpPr>
          <p:spPr>
            <a:xfrm>
              <a:off x="1092750" y="2361825"/>
              <a:ext cx="0" cy="447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7" name="Google Shape;227;p39"/>
          <p:cNvGrpSpPr/>
          <p:nvPr/>
        </p:nvGrpSpPr>
        <p:grpSpPr>
          <a:xfrm>
            <a:off x="5997975" y="1504025"/>
            <a:ext cx="823200" cy="1186775"/>
            <a:chOff x="681150" y="1622350"/>
            <a:chExt cx="823200" cy="1186775"/>
          </a:xfrm>
        </p:grpSpPr>
        <p:sp>
          <p:nvSpPr>
            <p:cNvPr id="228" name="Google Shape;228;p39"/>
            <p:cNvSpPr/>
            <p:nvPr/>
          </p:nvSpPr>
          <p:spPr>
            <a:xfrm>
              <a:off x="681150" y="1622350"/>
              <a:ext cx="823200" cy="736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9" name="Google Shape;229;p39"/>
            <p:cNvCxnSpPr/>
            <p:nvPr/>
          </p:nvCxnSpPr>
          <p:spPr>
            <a:xfrm>
              <a:off x="1092750" y="2361825"/>
              <a:ext cx="0" cy="447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0" name="Google Shape;230;p39"/>
          <p:cNvGrpSpPr/>
          <p:nvPr/>
        </p:nvGrpSpPr>
        <p:grpSpPr>
          <a:xfrm>
            <a:off x="7826775" y="1504025"/>
            <a:ext cx="823200" cy="1186775"/>
            <a:chOff x="681150" y="1622350"/>
            <a:chExt cx="823200" cy="1186775"/>
          </a:xfrm>
        </p:grpSpPr>
        <p:sp>
          <p:nvSpPr>
            <p:cNvPr id="231" name="Google Shape;231;p39"/>
            <p:cNvSpPr/>
            <p:nvPr/>
          </p:nvSpPr>
          <p:spPr>
            <a:xfrm>
              <a:off x="681150" y="1622350"/>
              <a:ext cx="823200" cy="736200"/>
            </a:xfrm>
            <a:prstGeom prst="ellipse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2" name="Google Shape;232;p39"/>
            <p:cNvCxnSpPr/>
            <p:nvPr/>
          </p:nvCxnSpPr>
          <p:spPr>
            <a:xfrm>
              <a:off x="1092750" y="2361825"/>
              <a:ext cx="0" cy="447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3" name="Google Shape;233;p39"/>
          <p:cNvSpPr txBox="1"/>
          <p:nvPr>
            <p:ph idx="2" type="title"/>
          </p:nvPr>
        </p:nvSpPr>
        <p:spPr>
          <a:xfrm>
            <a:off x="3669300" y="1614400"/>
            <a:ext cx="18054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" name="Google Shape;234;p39"/>
          <p:cNvSpPr txBox="1"/>
          <p:nvPr>
            <p:ph idx="2" type="title"/>
          </p:nvPr>
        </p:nvSpPr>
        <p:spPr>
          <a:xfrm>
            <a:off x="5506875" y="1607275"/>
            <a:ext cx="18054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5" name="Google Shape;235;p39"/>
          <p:cNvSpPr txBox="1"/>
          <p:nvPr>
            <p:ph idx="2" type="title"/>
          </p:nvPr>
        </p:nvSpPr>
        <p:spPr>
          <a:xfrm>
            <a:off x="7300950" y="1614400"/>
            <a:ext cx="18054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6" name="Google Shape;236;p39"/>
          <p:cNvSpPr txBox="1"/>
          <p:nvPr>
            <p:ph type="title"/>
          </p:nvPr>
        </p:nvSpPr>
        <p:spPr>
          <a:xfrm>
            <a:off x="1619850" y="25346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237" name="Google Shape;237;p39"/>
          <p:cNvSpPr txBox="1"/>
          <p:nvPr>
            <p:ph idx="1" type="subTitle"/>
          </p:nvPr>
        </p:nvSpPr>
        <p:spPr>
          <a:xfrm>
            <a:off x="1941600" y="2912350"/>
            <a:ext cx="16929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 Participants (3 wing, 10 participant per wing)</a:t>
            </a:r>
            <a:endParaRPr/>
          </a:p>
        </p:txBody>
      </p:sp>
      <p:sp>
        <p:nvSpPr>
          <p:cNvPr id="238" name="Google Shape;238;p39"/>
          <p:cNvSpPr txBox="1"/>
          <p:nvPr>
            <p:ph type="title"/>
          </p:nvPr>
        </p:nvSpPr>
        <p:spPr>
          <a:xfrm>
            <a:off x="3403800" y="25346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Trials</a:t>
            </a:r>
            <a:endParaRPr/>
          </a:p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3733175" y="2912350"/>
            <a:ext cx="16929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(5 anonymous trials  + 5 non-anonymous trials) per person</a:t>
            </a:r>
            <a:endParaRPr/>
          </a:p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5215950" y="25346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Winnings</a:t>
            </a:r>
            <a:endParaRPr/>
          </a:p>
        </p:txBody>
      </p:sp>
      <p:sp>
        <p:nvSpPr>
          <p:cNvPr id="241" name="Google Shape;241;p39"/>
          <p:cNvSpPr txBox="1"/>
          <p:nvPr>
            <p:ph idx="1" type="subTitle"/>
          </p:nvPr>
        </p:nvSpPr>
        <p:spPr>
          <a:xfrm>
            <a:off x="5524750" y="2912350"/>
            <a:ext cx="16929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Amount = Rs 35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Winnings = (Total Accepted Money / Total Offered Money) x 35 Rs</a:t>
            </a:r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7035450" y="25346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</a:t>
            </a:r>
            <a:endParaRPr/>
          </a:p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7391925" y="2912350"/>
            <a:ext cx="16929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Emotions recorded using dARM as well as Emotion Recognition Software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Setup for the conduction of the experiment</a:t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 rot="10800000">
            <a:off x="-10193962" y="-4404443"/>
            <a:ext cx="97828" cy="71043"/>
          </a:xfrm>
          <a:custGeom>
            <a:rect b="b" l="l" r="r" t="t"/>
            <a:pathLst>
              <a:path extrusionOk="0" h="7909" w="10891">
                <a:moveTo>
                  <a:pt x="1188" y="1567"/>
                </a:moveTo>
                <a:lnTo>
                  <a:pt x="1289" y="1580"/>
                </a:lnTo>
                <a:lnTo>
                  <a:pt x="1390" y="1592"/>
                </a:lnTo>
                <a:lnTo>
                  <a:pt x="1516" y="1618"/>
                </a:lnTo>
                <a:lnTo>
                  <a:pt x="1643" y="1668"/>
                </a:lnTo>
                <a:lnTo>
                  <a:pt x="1782" y="1719"/>
                </a:lnTo>
                <a:lnTo>
                  <a:pt x="1946" y="1794"/>
                </a:lnTo>
                <a:lnTo>
                  <a:pt x="2034" y="1908"/>
                </a:lnTo>
                <a:lnTo>
                  <a:pt x="2123" y="2009"/>
                </a:lnTo>
                <a:lnTo>
                  <a:pt x="2199" y="2136"/>
                </a:lnTo>
                <a:lnTo>
                  <a:pt x="2274" y="2249"/>
                </a:lnTo>
                <a:lnTo>
                  <a:pt x="2337" y="2376"/>
                </a:lnTo>
                <a:lnTo>
                  <a:pt x="2401" y="2502"/>
                </a:lnTo>
                <a:lnTo>
                  <a:pt x="2451" y="2628"/>
                </a:lnTo>
                <a:lnTo>
                  <a:pt x="2489" y="2767"/>
                </a:lnTo>
                <a:lnTo>
                  <a:pt x="2578" y="3020"/>
                </a:lnTo>
                <a:lnTo>
                  <a:pt x="2653" y="3285"/>
                </a:lnTo>
                <a:lnTo>
                  <a:pt x="2716" y="3550"/>
                </a:lnTo>
                <a:lnTo>
                  <a:pt x="2767" y="3816"/>
                </a:lnTo>
                <a:lnTo>
                  <a:pt x="2805" y="4081"/>
                </a:lnTo>
                <a:lnTo>
                  <a:pt x="2843" y="4359"/>
                </a:lnTo>
                <a:lnTo>
                  <a:pt x="2881" y="4889"/>
                </a:lnTo>
                <a:lnTo>
                  <a:pt x="2893" y="4990"/>
                </a:lnTo>
                <a:lnTo>
                  <a:pt x="2931" y="5066"/>
                </a:lnTo>
                <a:lnTo>
                  <a:pt x="2982" y="5129"/>
                </a:lnTo>
                <a:lnTo>
                  <a:pt x="3032" y="5193"/>
                </a:lnTo>
                <a:lnTo>
                  <a:pt x="3057" y="5208"/>
                </a:lnTo>
                <a:lnTo>
                  <a:pt x="3057" y="5208"/>
                </a:lnTo>
                <a:lnTo>
                  <a:pt x="2994" y="5231"/>
                </a:lnTo>
                <a:lnTo>
                  <a:pt x="2843" y="5294"/>
                </a:lnTo>
                <a:lnTo>
                  <a:pt x="2679" y="5369"/>
                </a:lnTo>
                <a:lnTo>
                  <a:pt x="2620" y="5404"/>
                </a:lnTo>
                <a:lnTo>
                  <a:pt x="2620" y="5404"/>
                </a:lnTo>
                <a:lnTo>
                  <a:pt x="2274" y="4978"/>
                </a:lnTo>
                <a:lnTo>
                  <a:pt x="1895" y="4498"/>
                </a:lnTo>
                <a:lnTo>
                  <a:pt x="1554" y="4005"/>
                </a:lnTo>
                <a:lnTo>
                  <a:pt x="1390" y="3752"/>
                </a:lnTo>
                <a:lnTo>
                  <a:pt x="1226" y="3500"/>
                </a:lnTo>
                <a:lnTo>
                  <a:pt x="1112" y="3348"/>
                </a:lnTo>
                <a:lnTo>
                  <a:pt x="1011" y="3171"/>
                </a:lnTo>
                <a:lnTo>
                  <a:pt x="923" y="2982"/>
                </a:lnTo>
                <a:lnTo>
                  <a:pt x="847" y="2792"/>
                </a:lnTo>
                <a:lnTo>
                  <a:pt x="784" y="2590"/>
                </a:lnTo>
                <a:lnTo>
                  <a:pt x="746" y="2401"/>
                </a:lnTo>
                <a:lnTo>
                  <a:pt x="720" y="2211"/>
                </a:lnTo>
                <a:lnTo>
                  <a:pt x="720" y="2047"/>
                </a:lnTo>
                <a:lnTo>
                  <a:pt x="733" y="1959"/>
                </a:lnTo>
                <a:lnTo>
                  <a:pt x="746" y="1895"/>
                </a:lnTo>
                <a:lnTo>
                  <a:pt x="771" y="1820"/>
                </a:lnTo>
                <a:lnTo>
                  <a:pt x="809" y="1757"/>
                </a:lnTo>
                <a:lnTo>
                  <a:pt x="847" y="1706"/>
                </a:lnTo>
                <a:lnTo>
                  <a:pt x="897" y="1655"/>
                </a:lnTo>
                <a:lnTo>
                  <a:pt x="960" y="1618"/>
                </a:lnTo>
                <a:lnTo>
                  <a:pt x="1024" y="1592"/>
                </a:lnTo>
                <a:lnTo>
                  <a:pt x="1099" y="1580"/>
                </a:lnTo>
                <a:lnTo>
                  <a:pt x="1188" y="1567"/>
                </a:lnTo>
                <a:close/>
                <a:moveTo>
                  <a:pt x="4498" y="759"/>
                </a:moveTo>
                <a:lnTo>
                  <a:pt x="4536" y="784"/>
                </a:lnTo>
                <a:lnTo>
                  <a:pt x="4586" y="809"/>
                </a:lnTo>
                <a:lnTo>
                  <a:pt x="4637" y="847"/>
                </a:lnTo>
                <a:lnTo>
                  <a:pt x="4675" y="898"/>
                </a:lnTo>
                <a:lnTo>
                  <a:pt x="4763" y="1011"/>
                </a:lnTo>
                <a:lnTo>
                  <a:pt x="4839" y="1163"/>
                </a:lnTo>
                <a:lnTo>
                  <a:pt x="4902" y="1327"/>
                </a:lnTo>
                <a:lnTo>
                  <a:pt x="4965" y="1504"/>
                </a:lnTo>
                <a:lnTo>
                  <a:pt x="5066" y="1832"/>
                </a:lnTo>
                <a:lnTo>
                  <a:pt x="5130" y="2085"/>
                </a:lnTo>
                <a:lnTo>
                  <a:pt x="5155" y="2199"/>
                </a:lnTo>
                <a:lnTo>
                  <a:pt x="5155" y="2502"/>
                </a:lnTo>
                <a:lnTo>
                  <a:pt x="5130" y="2792"/>
                </a:lnTo>
                <a:lnTo>
                  <a:pt x="5104" y="3096"/>
                </a:lnTo>
                <a:lnTo>
                  <a:pt x="5066" y="3399"/>
                </a:lnTo>
                <a:lnTo>
                  <a:pt x="5016" y="3715"/>
                </a:lnTo>
                <a:lnTo>
                  <a:pt x="4967" y="4018"/>
                </a:lnTo>
                <a:lnTo>
                  <a:pt x="4940" y="4131"/>
                </a:lnTo>
                <a:lnTo>
                  <a:pt x="4826" y="4662"/>
                </a:lnTo>
                <a:lnTo>
                  <a:pt x="4814" y="4763"/>
                </a:lnTo>
                <a:lnTo>
                  <a:pt x="4826" y="4852"/>
                </a:lnTo>
                <a:lnTo>
                  <a:pt x="4852" y="4927"/>
                </a:lnTo>
                <a:lnTo>
                  <a:pt x="4889" y="4990"/>
                </a:lnTo>
                <a:lnTo>
                  <a:pt x="4940" y="5054"/>
                </a:lnTo>
                <a:lnTo>
                  <a:pt x="5003" y="5092"/>
                </a:lnTo>
                <a:lnTo>
                  <a:pt x="5066" y="5129"/>
                </a:lnTo>
                <a:lnTo>
                  <a:pt x="5142" y="5155"/>
                </a:lnTo>
                <a:lnTo>
                  <a:pt x="5218" y="5167"/>
                </a:lnTo>
                <a:lnTo>
                  <a:pt x="5294" y="5167"/>
                </a:lnTo>
                <a:lnTo>
                  <a:pt x="5370" y="5155"/>
                </a:lnTo>
                <a:lnTo>
                  <a:pt x="5433" y="5117"/>
                </a:lnTo>
                <a:lnTo>
                  <a:pt x="5509" y="5079"/>
                </a:lnTo>
                <a:lnTo>
                  <a:pt x="5559" y="5016"/>
                </a:lnTo>
                <a:lnTo>
                  <a:pt x="5610" y="4940"/>
                </a:lnTo>
                <a:lnTo>
                  <a:pt x="5635" y="4852"/>
                </a:lnTo>
                <a:lnTo>
                  <a:pt x="5761" y="4334"/>
                </a:lnTo>
                <a:lnTo>
                  <a:pt x="5790" y="4175"/>
                </a:lnTo>
                <a:lnTo>
                  <a:pt x="5790" y="4175"/>
                </a:lnTo>
                <a:lnTo>
                  <a:pt x="5862" y="3929"/>
                </a:lnTo>
                <a:lnTo>
                  <a:pt x="5963" y="3626"/>
                </a:lnTo>
                <a:lnTo>
                  <a:pt x="6064" y="3323"/>
                </a:lnTo>
                <a:lnTo>
                  <a:pt x="6191" y="3032"/>
                </a:lnTo>
                <a:lnTo>
                  <a:pt x="6317" y="2742"/>
                </a:lnTo>
                <a:lnTo>
                  <a:pt x="6456" y="2451"/>
                </a:lnTo>
                <a:lnTo>
                  <a:pt x="6519" y="2338"/>
                </a:lnTo>
                <a:lnTo>
                  <a:pt x="6582" y="2211"/>
                </a:lnTo>
                <a:lnTo>
                  <a:pt x="6658" y="2098"/>
                </a:lnTo>
                <a:lnTo>
                  <a:pt x="6734" y="1984"/>
                </a:lnTo>
                <a:lnTo>
                  <a:pt x="6822" y="1870"/>
                </a:lnTo>
                <a:lnTo>
                  <a:pt x="6911" y="1782"/>
                </a:lnTo>
                <a:lnTo>
                  <a:pt x="7012" y="1719"/>
                </a:lnTo>
                <a:lnTo>
                  <a:pt x="7100" y="1668"/>
                </a:lnTo>
                <a:lnTo>
                  <a:pt x="7189" y="1655"/>
                </a:lnTo>
                <a:lnTo>
                  <a:pt x="7227" y="1655"/>
                </a:lnTo>
                <a:lnTo>
                  <a:pt x="7277" y="1668"/>
                </a:lnTo>
                <a:lnTo>
                  <a:pt x="7315" y="1693"/>
                </a:lnTo>
                <a:lnTo>
                  <a:pt x="7353" y="1719"/>
                </a:lnTo>
                <a:lnTo>
                  <a:pt x="7391" y="1757"/>
                </a:lnTo>
                <a:lnTo>
                  <a:pt x="7416" y="1807"/>
                </a:lnTo>
                <a:lnTo>
                  <a:pt x="7479" y="1946"/>
                </a:lnTo>
                <a:lnTo>
                  <a:pt x="7530" y="2136"/>
                </a:lnTo>
                <a:lnTo>
                  <a:pt x="7555" y="2363"/>
                </a:lnTo>
                <a:lnTo>
                  <a:pt x="7568" y="2666"/>
                </a:lnTo>
                <a:lnTo>
                  <a:pt x="7543" y="2818"/>
                </a:lnTo>
                <a:lnTo>
                  <a:pt x="7492" y="2969"/>
                </a:lnTo>
                <a:lnTo>
                  <a:pt x="7441" y="3121"/>
                </a:lnTo>
                <a:lnTo>
                  <a:pt x="7378" y="3272"/>
                </a:lnTo>
                <a:lnTo>
                  <a:pt x="7227" y="3563"/>
                </a:lnTo>
                <a:lnTo>
                  <a:pt x="7062" y="3841"/>
                </a:lnTo>
                <a:lnTo>
                  <a:pt x="6886" y="4157"/>
                </a:lnTo>
                <a:lnTo>
                  <a:pt x="6671" y="4460"/>
                </a:lnTo>
                <a:lnTo>
                  <a:pt x="6456" y="4750"/>
                </a:lnTo>
                <a:lnTo>
                  <a:pt x="6229" y="5041"/>
                </a:lnTo>
                <a:lnTo>
                  <a:pt x="6178" y="5117"/>
                </a:lnTo>
                <a:lnTo>
                  <a:pt x="6140" y="5205"/>
                </a:lnTo>
                <a:lnTo>
                  <a:pt x="6128" y="5281"/>
                </a:lnTo>
                <a:lnTo>
                  <a:pt x="6128" y="5357"/>
                </a:lnTo>
                <a:lnTo>
                  <a:pt x="6153" y="5433"/>
                </a:lnTo>
                <a:lnTo>
                  <a:pt x="6178" y="5496"/>
                </a:lnTo>
                <a:lnTo>
                  <a:pt x="6216" y="5572"/>
                </a:lnTo>
                <a:lnTo>
                  <a:pt x="6267" y="5622"/>
                </a:lnTo>
                <a:lnTo>
                  <a:pt x="6317" y="5673"/>
                </a:lnTo>
                <a:lnTo>
                  <a:pt x="6393" y="5698"/>
                </a:lnTo>
                <a:lnTo>
                  <a:pt x="6456" y="5723"/>
                </a:lnTo>
                <a:lnTo>
                  <a:pt x="6532" y="5736"/>
                </a:lnTo>
                <a:lnTo>
                  <a:pt x="6608" y="5736"/>
                </a:lnTo>
                <a:lnTo>
                  <a:pt x="6683" y="5711"/>
                </a:lnTo>
                <a:lnTo>
                  <a:pt x="6759" y="5673"/>
                </a:lnTo>
                <a:lnTo>
                  <a:pt x="6835" y="5609"/>
                </a:lnTo>
                <a:lnTo>
                  <a:pt x="7265" y="5180"/>
                </a:lnTo>
                <a:lnTo>
                  <a:pt x="7694" y="4776"/>
                </a:lnTo>
                <a:lnTo>
                  <a:pt x="7922" y="4586"/>
                </a:lnTo>
                <a:lnTo>
                  <a:pt x="8149" y="4397"/>
                </a:lnTo>
                <a:lnTo>
                  <a:pt x="8402" y="4207"/>
                </a:lnTo>
                <a:lnTo>
                  <a:pt x="8654" y="4030"/>
                </a:lnTo>
                <a:lnTo>
                  <a:pt x="8831" y="3967"/>
                </a:lnTo>
                <a:lnTo>
                  <a:pt x="8995" y="3904"/>
                </a:lnTo>
                <a:lnTo>
                  <a:pt x="9147" y="3866"/>
                </a:lnTo>
                <a:lnTo>
                  <a:pt x="9286" y="3828"/>
                </a:lnTo>
                <a:lnTo>
                  <a:pt x="9412" y="3803"/>
                </a:lnTo>
                <a:lnTo>
                  <a:pt x="9539" y="3790"/>
                </a:lnTo>
                <a:lnTo>
                  <a:pt x="9640" y="3790"/>
                </a:lnTo>
                <a:lnTo>
                  <a:pt x="9728" y="3803"/>
                </a:lnTo>
                <a:lnTo>
                  <a:pt x="9817" y="3828"/>
                </a:lnTo>
                <a:lnTo>
                  <a:pt x="9892" y="3854"/>
                </a:lnTo>
                <a:lnTo>
                  <a:pt x="9956" y="3879"/>
                </a:lnTo>
                <a:lnTo>
                  <a:pt x="10006" y="3917"/>
                </a:lnTo>
                <a:lnTo>
                  <a:pt x="10044" y="3967"/>
                </a:lnTo>
                <a:lnTo>
                  <a:pt x="10082" y="4018"/>
                </a:lnTo>
                <a:lnTo>
                  <a:pt x="10107" y="4081"/>
                </a:lnTo>
                <a:lnTo>
                  <a:pt x="10132" y="4131"/>
                </a:lnTo>
                <a:lnTo>
                  <a:pt x="10132" y="4207"/>
                </a:lnTo>
                <a:lnTo>
                  <a:pt x="10132" y="4270"/>
                </a:lnTo>
                <a:lnTo>
                  <a:pt x="10120" y="4409"/>
                </a:lnTo>
                <a:lnTo>
                  <a:pt x="10069" y="4561"/>
                </a:lnTo>
                <a:lnTo>
                  <a:pt x="9993" y="4700"/>
                </a:lnTo>
                <a:lnTo>
                  <a:pt x="9905" y="4839"/>
                </a:lnTo>
                <a:lnTo>
                  <a:pt x="9791" y="4965"/>
                </a:lnTo>
                <a:lnTo>
                  <a:pt x="9665" y="5066"/>
                </a:lnTo>
                <a:lnTo>
                  <a:pt x="9513" y="5155"/>
                </a:lnTo>
                <a:lnTo>
                  <a:pt x="9324" y="5268"/>
                </a:lnTo>
                <a:lnTo>
                  <a:pt x="9122" y="5369"/>
                </a:lnTo>
                <a:lnTo>
                  <a:pt x="8920" y="5458"/>
                </a:lnTo>
                <a:lnTo>
                  <a:pt x="8705" y="5546"/>
                </a:lnTo>
                <a:lnTo>
                  <a:pt x="8452" y="5647"/>
                </a:lnTo>
                <a:lnTo>
                  <a:pt x="8187" y="5736"/>
                </a:lnTo>
                <a:lnTo>
                  <a:pt x="7922" y="5824"/>
                </a:lnTo>
                <a:lnTo>
                  <a:pt x="7656" y="5900"/>
                </a:lnTo>
                <a:lnTo>
                  <a:pt x="7126" y="6039"/>
                </a:lnTo>
                <a:lnTo>
                  <a:pt x="6595" y="6153"/>
                </a:lnTo>
                <a:lnTo>
                  <a:pt x="6519" y="6178"/>
                </a:lnTo>
                <a:lnTo>
                  <a:pt x="6431" y="6191"/>
                </a:lnTo>
                <a:lnTo>
                  <a:pt x="6355" y="6228"/>
                </a:lnTo>
                <a:lnTo>
                  <a:pt x="6330" y="6254"/>
                </a:lnTo>
                <a:lnTo>
                  <a:pt x="6325" y="6258"/>
                </a:lnTo>
                <a:lnTo>
                  <a:pt x="6325" y="6258"/>
                </a:lnTo>
                <a:lnTo>
                  <a:pt x="6330" y="6241"/>
                </a:lnTo>
                <a:lnTo>
                  <a:pt x="6342" y="6191"/>
                </a:lnTo>
                <a:lnTo>
                  <a:pt x="6355" y="6140"/>
                </a:lnTo>
                <a:lnTo>
                  <a:pt x="6342" y="6077"/>
                </a:lnTo>
                <a:lnTo>
                  <a:pt x="6330" y="6026"/>
                </a:lnTo>
                <a:lnTo>
                  <a:pt x="6304" y="5976"/>
                </a:lnTo>
                <a:lnTo>
                  <a:pt x="6267" y="5925"/>
                </a:lnTo>
                <a:lnTo>
                  <a:pt x="6216" y="5887"/>
                </a:lnTo>
                <a:lnTo>
                  <a:pt x="5850" y="5660"/>
                </a:lnTo>
                <a:lnTo>
                  <a:pt x="5660" y="5559"/>
                </a:lnTo>
                <a:lnTo>
                  <a:pt x="5483" y="5458"/>
                </a:lnTo>
                <a:lnTo>
                  <a:pt x="5294" y="5369"/>
                </a:lnTo>
                <a:lnTo>
                  <a:pt x="5117" y="5294"/>
                </a:lnTo>
                <a:lnTo>
                  <a:pt x="4927" y="5231"/>
                </a:lnTo>
                <a:lnTo>
                  <a:pt x="4738" y="5167"/>
                </a:lnTo>
                <a:lnTo>
                  <a:pt x="4548" y="5129"/>
                </a:lnTo>
                <a:lnTo>
                  <a:pt x="4359" y="5092"/>
                </a:lnTo>
                <a:lnTo>
                  <a:pt x="4157" y="5066"/>
                </a:lnTo>
                <a:lnTo>
                  <a:pt x="3967" y="5066"/>
                </a:lnTo>
                <a:lnTo>
                  <a:pt x="3765" y="5079"/>
                </a:lnTo>
                <a:lnTo>
                  <a:pt x="3674" y="5084"/>
                </a:lnTo>
                <a:lnTo>
                  <a:pt x="3674" y="5084"/>
                </a:lnTo>
                <a:lnTo>
                  <a:pt x="3702" y="5028"/>
                </a:lnTo>
                <a:lnTo>
                  <a:pt x="3715" y="4953"/>
                </a:lnTo>
                <a:lnTo>
                  <a:pt x="3727" y="4852"/>
                </a:lnTo>
                <a:lnTo>
                  <a:pt x="3689" y="4391"/>
                </a:lnTo>
                <a:lnTo>
                  <a:pt x="3677" y="3942"/>
                </a:lnTo>
                <a:lnTo>
                  <a:pt x="3664" y="3475"/>
                </a:lnTo>
                <a:lnTo>
                  <a:pt x="3689" y="3007"/>
                </a:lnTo>
                <a:lnTo>
                  <a:pt x="3727" y="2540"/>
                </a:lnTo>
                <a:lnTo>
                  <a:pt x="3765" y="2312"/>
                </a:lnTo>
                <a:lnTo>
                  <a:pt x="3803" y="2085"/>
                </a:lnTo>
                <a:lnTo>
                  <a:pt x="3854" y="1870"/>
                </a:lnTo>
                <a:lnTo>
                  <a:pt x="3917" y="1643"/>
                </a:lnTo>
                <a:lnTo>
                  <a:pt x="3980" y="1428"/>
                </a:lnTo>
                <a:lnTo>
                  <a:pt x="4068" y="1213"/>
                </a:lnTo>
                <a:lnTo>
                  <a:pt x="4119" y="1100"/>
                </a:lnTo>
                <a:lnTo>
                  <a:pt x="4182" y="986"/>
                </a:lnTo>
                <a:lnTo>
                  <a:pt x="4233" y="910"/>
                </a:lnTo>
                <a:lnTo>
                  <a:pt x="4283" y="847"/>
                </a:lnTo>
                <a:lnTo>
                  <a:pt x="4346" y="796"/>
                </a:lnTo>
                <a:lnTo>
                  <a:pt x="4397" y="771"/>
                </a:lnTo>
                <a:lnTo>
                  <a:pt x="4447" y="759"/>
                </a:lnTo>
                <a:close/>
                <a:moveTo>
                  <a:pt x="4182" y="5711"/>
                </a:moveTo>
                <a:lnTo>
                  <a:pt x="4346" y="5736"/>
                </a:lnTo>
                <a:lnTo>
                  <a:pt x="4523" y="5761"/>
                </a:lnTo>
                <a:lnTo>
                  <a:pt x="4687" y="5812"/>
                </a:lnTo>
                <a:lnTo>
                  <a:pt x="4852" y="5862"/>
                </a:lnTo>
                <a:lnTo>
                  <a:pt x="5016" y="5925"/>
                </a:lnTo>
                <a:lnTo>
                  <a:pt x="5332" y="6077"/>
                </a:lnTo>
                <a:lnTo>
                  <a:pt x="5647" y="6228"/>
                </a:lnTo>
                <a:lnTo>
                  <a:pt x="5938" y="6405"/>
                </a:lnTo>
                <a:lnTo>
                  <a:pt x="5989" y="6431"/>
                </a:lnTo>
                <a:lnTo>
                  <a:pt x="6052" y="6443"/>
                </a:lnTo>
                <a:lnTo>
                  <a:pt x="6102" y="6443"/>
                </a:lnTo>
                <a:lnTo>
                  <a:pt x="6165" y="6431"/>
                </a:lnTo>
                <a:lnTo>
                  <a:pt x="6186" y="6424"/>
                </a:lnTo>
                <a:lnTo>
                  <a:pt x="6186" y="6424"/>
                </a:lnTo>
                <a:lnTo>
                  <a:pt x="6077" y="6557"/>
                </a:lnTo>
                <a:lnTo>
                  <a:pt x="5963" y="6671"/>
                </a:lnTo>
                <a:lnTo>
                  <a:pt x="5837" y="6772"/>
                </a:lnTo>
                <a:lnTo>
                  <a:pt x="5711" y="6873"/>
                </a:lnTo>
                <a:lnTo>
                  <a:pt x="5572" y="6949"/>
                </a:lnTo>
                <a:lnTo>
                  <a:pt x="5433" y="7024"/>
                </a:lnTo>
                <a:lnTo>
                  <a:pt x="5294" y="7088"/>
                </a:lnTo>
                <a:lnTo>
                  <a:pt x="5155" y="7125"/>
                </a:lnTo>
                <a:lnTo>
                  <a:pt x="5003" y="7163"/>
                </a:lnTo>
                <a:lnTo>
                  <a:pt x="4852" y="7189"/>
                </a:lnTo>
                <a:lnTo>
                  <a:pt x="4687" y="7201"/>
                </a:lnTo>
                <a:lnTo>
                  <a:pt x="4536" y="7214"/>
                </a:lnTo>
                <a:lnTo>
                  <a:pt x="4371" y="7201"/>
                </a:lnTo>
                <a:lnTo>
                  <a:pt x="4195" y="7189"/>
                </a:lnTo>
                <a:lnTo>
                  <a:pt x="4018" y="7151"/>
                </a:lnTo>
                <a:lnTo>
                  <a:pt x="3765" y="7100"/>
                </a:lnTo>
                <a:lnTo>
                  <a:pt x="3550" y="7024"/>
                </a:lnTo>
                <a:lnTo>
                  <a:pt x="3361" y="6949"/>
                </a:lnTo>
                <a:lnTo>
                  <a:pt x="3209" y="6873"/>
                </a:lnTo>
                <a:lnTo>
                  <a:pt x="3083" y="6784"/>
                </a:lnTo>
                <a:lnTo>
                  <a:pt x="2994" y="6683"/>
                </a:lnTo>
                <a:lnTo>
                  <a:pt x="2931" y="6595"/>
                </a:lnTo>
                <a:lnTo>
                  <a:pt x="2893" y="6494"/>
                </a:lnTo>
                <a:lnTo>
                  <a:pt x="2881" y="6393"/>
                </a:lnTo>
                <a:lnTo>
                  <a:pt x="2881" y="6304"/>
                </a:lnTo>
                <a:lnTo>
                  <a:pt x="2919" y="6216"/>
                </a:lnTo>
                <a:lnTo>
                  <a:pt x="2969" y="6127"/>
                </a:lnTo>
                <a:lnTo>
                  <a:pt x="3032" y="6039"/>
                </a:lnTo>
                <a:lnTo>
                  <a:pt x="3121" y="5963"/>
                </a:lnTo>
                <a:lnTo>
                  <a:pt x="3222" y="5900"/>
                </a:lnTo>
                <a:lnTo>
                  <a:pt x="3336" y="5837"/>
                </a:lnTo>
                <a:lnTo>
                  <a:pt x="3500" y="5786"/>
                </a:lnTo>
                <a:lnTo>
                  <a:pt x="3677" y="5736"/>
                </a:lnTo>
                <a:lnTo>
                  <a:pt x="3841" y="5711"/>
                </a:lnTo>
                <a:close/>
                <a:moveTo>
                  <a:pt x="4599" y="1"/>
                </a:moveTo>
                <a:lnTo>
                  <a:pt x="4409" y="13"/>
                </a:lnTo>
                <a:lnTo>
                  <a:pt x="4245" y="38"/>
                </a:lnTo>
                <a:lnTo>
                  <a:pt x="4081" y="89"/>
                </a:lnTo>
                <a:lnTo>
                  <a:pt x="3929" y="165"/>
                </a:lnTo>
                <a:lnTo>
                  <a:pt x="3790" y="241"/>
                </a:lnTo>
                <a:lnTo>
                  <a:pt x="3677" y="342"/>
                </a:lnTo>
                <a:lnTo>
                  <a:pt x="3550" y="455"/>
                </a:lnTo>
                <a:lnTo>
                  <a:pt x="3449" y="582"/>
                </a:lnTo>
                <a:lnTo>
                  <a:pt x="3361" y="721"/>
                </a:lnTo>
                <a:lnTo>
                  <a:pt x="3272" y="872"/>
                </a:lnTo>
                <a:lnTo>
                  <a:pt x="3197" y="1024"/>
                </a:lnTo>
                <a:lnTo>
                  <a:pt x="3133" y="1201"/>
                </a:lnTo>
                <a:lnTo>
                  <a:pt x="3070" y="1378"/>
                </a:lnTo>
                <a:lnTo>
                  <a:pt x="3020" y="1554"/>
                </a:lnTo>
                <a:lnTo>
                  <a:pt x="2969" y="1744"/>
                </a:lnTo>
                <a:lnTo>
                  <a:pt x="2965" y="1766"/>
                </a:lnTo>
                <a:lnTo>
                  <a:pt x="2965" y="1766"/>
                </a:lnTo>
                <a:lnTo>
                  <a:pt x="2944" y="1731"/>
                </a:lnTo>
                <a:lnTo>
                  <a:pt x="2855" y="1592"/>
                </a:lnTo>
                <a:lnTo>
                  <a:pt x="2754" y="1479"/>
                </a:lnTo>
                <a:lnTo>
                  <a:pt x="2653" y="1365"/>
                </a:lnTo>
                <a:lnTo>
                  <a:pt x="2552" y="1251"/>
                </a:lnTo>
                <a:lnTo>
                  <a:pt x="2439" y="1163"/>
                </a:lnTo>
                <a:lnTo>
                  <a:pt x="2312" y="1074"/>
                </a:lnTo>
                <a:lnTo>
                  <a:pt x="2186" y="999"/>
                </a:lnTo>
                <a:lnTo>
                  <a:pt x="2047" y="923"/>
                </a:lnTo>
                <a:lnTo>
                  <a:pt x="1895" y="872"/>
                </a:lnTo>
                <a:lnTo>
                  <a:pt x="1744" y="822"/>
                </a:lnTo>
                <a:lnTo>
                  <a:pt x="1579" y="796"/>
                </a:lnTo>
                <a:lnTo>
                  <a:pt x="1415" y="771"/>
                </a:lnTo>
                <a:lnTo>
                  <a:pt x="1276" y="771"/>
                </a:lnTo>
                <a:lnTo>
                  <a:pt x="1137" y="784"/>
                </a:lnTo>
                <a:lnTo>
                  <a:pt x="998" y="822"/>
                </a:lnTo>
                <a:lnTo>
                  <a:pt x="872" y="860"/>
                </a:lnTo>
                <a:lnTo>
                  <a:pt x="746" y="923"/>
                </a:lnTo>
                <a:lnTo>
                  <a:pt x="632" y="986"/>
                </a:lnTo>
                <a:lnTo>
                  <a:pt x="518" y="1074"/>
                </a:lnTo>
                <a:lnTo>
                  <a:pt x="417" y="1163"/>
                </a:lnTo>
                <a:lnTo>
                  <a:pt x="316" y="1264"/>
                </a:lnTo>
                <a:lnTo>
                  <a:pt x="240" y="1378"/>
                </a:lnTo>
                <a:lnTo>
                  <a:pt x="164" y="1491"/>
                </a:lnTo>
                <a:lnTo>
                  <a:pt x="101" y="1618"/>
                </a:lnTo>
                <a:lnTo>
                  <a:pt x="51" y="1744"/>
                </a:lnTo>
                <a:lnTo>
                  <a:pt x="13" y="1870"/>
                </a:lnTo>
                <a:lnTo>
                  <a:pt x="0" y="2009"/>
                </a:lnTo>
                <a:lnTo>
                  <a:pt x="0" y="2148"/>
                </a:lnTo>
                <a:lnTo>
                  <a:pt x="13" y="2426"/>
                </a:lnTo>
                <a:lnTo>
                  <a:pt x="63" y="2691"/>
                </a:lnTo>
                <a:lnTo>
                  <a:pt x="114" y="2969"/>
                </a:lnTo>
                <a:lnTo>
                  <a:pt x="190" y="3235"/>
                </a:lnTo>
                <a:lnTo>
                  <a:pt x="291" y="3487"/>
                </a:lnTo>
                <a:lnTo>
                  <a:pt x="405" y="3740"/>
                </a:lnTo>
                <a:lnTo>
                  <a:pt x="531" y="3980"/>
                </a:lnTo>
                <a:lnTo>
                  <a:pt x="657" y="4220"/>
                </a:lnTo>
                <a:lnTo>
                  <a:pt x="809" y="4460"/>
                </a:lnTo>
                <a:lnTo>
                  <a:pt x="973" y="4687"/>
                </a:lnTo>
                <a:lnTo>
                  <a:pt x="1137" y="4915"/>
                </a:lnTo>
                <a:lnTo>
                  <a:pt x="1314" y="5129"/>
                </a:lnTo>
                <a:lnTo>
                  <a:pt x="1491" y="5332"/>
                </a:lnTo>
                <a:lnTo>
                  <a:pt x="1681" y="5546"/>
                </a:lnTo>
                <a:lnTo>
                  <a:pt x="2072" y="5938"/>
                </a:lnTo>
                <a:lnTo>
                  <a:pt x="2123" y="5976"/>
                </a:lnTo>
                <a:lnTo>
                  <a:pt x="2186" y="6014"/>
                </a:lnTo>
                <a:lnTo>
                  <a:pt x="2254" y="6025"/>
                </a:lnTo>
                <a:lnTo>
                  <a:pt x="2254" y="6025"/>
                </a:lnTo>
                <a:lnTo>
                  <a:pt x="2287" y="6191"/>
                </a:lnTo>
                <a:lnTo>
                  <a:pt x="2350" y="6380"/>
                </a:lnTo>
                <a:lnTo>
                  <a:pt x="2413" y="6557"/>
                </a:lnTo>
                <a:lnTo>
                  <a:pt x="2502" y="6721"/>
                </a:lnTo>
                <a:lnTo>
                  <a:pt x="2590" y="6873"/>
                </a:lnTo>
                <a:lnTo>
                  <a:pt x="2679" y="7012"/>
                </a:lnTo>
                <a:lnTo>
                  <a:pt x="2792" y="7138"/>
                </a:lnTo>
                <a:lnTo>
                  <a:pt x="2906" y="7264"/>
                </a:lnTo>
                <a:lnTo>
                  <a:pt x="3020" y="7378"/>
                </a:lnTo>
                <a:lnTo>
                  <a:pt x="3146" y="7479"/>
                </a:lnTo>
                <a:lnTo>
                  <a:pt x="3285" y="7568"/>
                </a:lnTo>
                <a:lnTo>
                  <a:pt x="3424" y="7643"/>
                </a:lnTo>
                <a:lnTo>
                  <a:pt x="3576" y="7719"/>
                </a:lnTo>
                <a:lnTo>
                  <a:pt x="3727" y="7770"/>
                </a:lnTo>
                <a:lnTo>
                  <a:pt x="3879" y="7820"/>
                </a:lnTo>
                <a:lnTo>
                  <a:pt x="4030" y="7858"/>
                </a:lnTo>
                <a:lnTo>
                  <a:pt x="4195" y="7883"/>
                </a:lnTo>
                <a:lnTo>
                  <a:pt x="4359" y="7909"/>
                </a:lnTo>
                <a:lnTo>
                  <a:pt x="4687" y="7909"/>
                </a:lnTo>
                <a:lnTo>
                  <a:pt x="4864" y="7896"/>
                </a:lnTo>
                <a:lnTo>
                  <a:pt x="5028" y="7871"/>
                </a:lnTo>
                <a:lnTo>
                  <a:pt x="5193" y="7845"/>
                </a:lnTo>
                <a:lnTo>
                  <a:pt x="5370" y="7795"/>
                </a:lnTo>
                <a:lnTo>
                  <a:pt x="5534" y="7744"/>
                </a:lnTo>
                <a:lnTo>
                  <a:pt x="5698" y="7681"/>
                </a:lnTo>
                <a:lnTo>
                  <a:pt x="5850" y="7605"/>
                </a:lnTo>
                <a:lnTo>
                  <a:pt x="6014" y="7530"/>
                </a:lnTo>
                <a:lnTo>
                  <a:pt x="6165" y="7441"/>
                </a:lnTo>
                <a:lnTo>
                  <a:pt x="6317" y="7328"/>
                </a:lnTo>
                <a:lnTo>
                  <a:pt x="6469" y="7226"/>
                </a:lnTo>
                <a:lnTo>
                  <a:pt x="6608" y="7100"/>
                </a:lnTo>
                <a:lnTo>
                  <a:pt x="6709" y="7024"/>
                </a:lnTo>
                <a:lnTo>
                  <a:pt x="6810" y="6949"/>
                </a:lnTo>
                <a:lnTo>
                  <a:pt x="6923" y="6873"/>
                </a:lnTo>
                <a:lnTo>
                  <a:pt x="7050" y="6810"/>
                </a:lnTo>
                <a:lnTo>
                  <a:pt x="7315" y="6709"/>
                </a:lnTo>
                <a:lnTo>
                  <a:pt x="7618" y="6607"/>
                </a:lnTo>
                <a:lnTo>
                  <a:pt x="7934" y="6519"/>
                </a:lnTo>
                <a:lnTo>
                  <a:pt x="8250" y="6443"/>
                </a:lnTo>
                <a:lnTo>
                  <a:pt x="8920" y="6279"/>
                </a:lnTo>
                <a:lnTo>
                  <a:pt x="9248" y="6178"/>
                </a:lnTo>
                <a:lnTo>
                  <a:pt x="9564" y="6064"/>
                </a:lnTo>
                <a:lnTo>
                  <a:pt x="9854" y="5938"/>
                </a:lnTo>
                <a:lnTo>
                  <a:pt x="9993" y="5862"/>
                </a:lnTo>
                <a:lnTo>
                  <a:pt x="10120" y="5786"/>
                </a:lnTo>
                <a:lnTo>
                  <a:pt x="10246" y="5698"/>
                </a:lnTo>
                <a:lnTo>
                  <a:pt x="10372" y="5609"/>
                </a:lnTo>
                <a:lnTo>
                  <a:pt x="10474" y="5508"/>
                </a:lnTo>
                <a:lnTo>
                  <a:pt x="10575" y="5395"/>
                </a:lnTo>
                <a:lnTo>
                  <a:pt x="10663" y="5268"/>
                </a:lnTo>
                <a:lnTo>
                  <a:pt x="10739" y="5142"/>
                </a:lnTo>
                <a:lnTo>
                  <a:pt x="10802" y="4990"/>
                </a:lnTo>
                <a:lnTo>
                  <a:pt x="10853" y="4839"/>
                </a:lnTo>
                <a:lnTo>
                  <a:pt x="10878" y="4713"/>
                </a:lnTo>
                <a:lnTo>
                  <a:pt x="10890" y="4574"/>
                </a:lnTo>
                <a:lnTo>
                  <a:pt x="10890" y="4435"/>
                </a:lnTo>
                <a:lnTo>
                  <a:pt x="10878" y="4296"/>
                </a:lnTo>
                <a:lnTo>
                  <a:pt x="10853" y="4157"/>
                </a:lnTo>
                <a:lnTo>
                  <a:pt x="10815" y="4018"/>
                </a:lnTo>
                <a:lnTo>
                  <a:pt x="10764" y="3879"/>
                </a:lnTo>
                <a:lnTo>
                  <a:pt x="10701" y="3740"/>
                </a:lnTo>
                <a:lnTo>
                  <a:pt x="10625" y="3614"/>
                </a:lnTo>
                <a:lnTo>
                  <a:pt x="10549" y="3487"/>
                </a:lnTo>
                <a:lnTo>
                  <a:pt x="10448" y="3374"/>
                </a:lnTo>
                <a:lnTo>
                  <a:pt x="10347" y="3285"/>
                </a:lnTo>
                <a:lnTo>
                  <a:pt x="10233" y="3197"/>
                </a:lnTo>
                <a:lnTo>
                  <a:pt x="10107" y="3133"/>
                </a:lnTo>
                <a:lnTo>
                  <a:pt x="9981" y="3083"/>
                </a:lnTo>
                <a:lnTo>
                  <a:pt x="9842" y="3045"/>
                </a:lnTo>
                <a:lnTo>
                  <a:pt x="9703" y="3032"/>
                </a:lnTo>
                <a:lnTo>
                  <a:pt x="9299" y="3032"/>
                </a:lnTo>
                <a:lnTo>
                  <a:pt x="9033" y="3070"/>
                </a:lnTo>
                <a:lnTo>
                  <a:pt x="8781" y="3133"/>
                </a:lnTo>
                <a:lnTo>
                  <a:pt x="8541" y="3222"/>
                </a:lnTo>
                <a:lnTo>
                  <a:pt x="8301" y="3323"/>
                </a:lnTo>
                <a:lnTo>
                  <a:pt x="8220" y="3365"/>
                </a:lnTo>
                <a:lnTo>
                  <a:pt x="8220" y="3365"/>
                </a:lnTo>
                <a:lnTo>
                  <a:pt x="8250" y="3298"/>
                </a:lnTo>
                <a:lnTo>
                  <a:pt x="8313" y="3121"/>
                </a:lnTo>
                <a:lnTo>
                  <a:pt x="8364" y="2957"/>
                </a:lnTo>
                <a:lnTo>
                  <a:pt x="8414" y="2780"/>
                </a:lnTo>
                <a:lnTo>
                  <a:pt x="8440" y="2616"/>
                </a:lnTo>
                <a:lnTo>
                  <a:pt x="8465" y="2451"/>
                </a:lnTo>
                <a:lnTo>
                  <a:pt x="8477" y="2300"/>
                </a:lnTo>
                <a:lnTo>
                  <a:pt x="8465" y="2136"/>
                </a:lnTo>
                <a:lnTo>
                  <a:pt x="8452" y="1997"/>
                </a:lnTo>
                <a:lnTo>
                  <a:pt x="8414" y="1845"/>
                </a:lnTo>
                <a:lnTo>
                  <a:pt x="8364" y="1719"/>
                </a:lnTo>
                <a:lnTo>
                  <a:pt x="8288" y="1592"/>
                </a:lnTo>
                <a:lnTo>
                  <a:pt x="8199" y="1479"/>
                </a:lnTo>
                <a:lnTo>
                  <a:pt x="8086" y="1365"/>
                </a:lnTo>
                <a:lnTo>
                  <a:pt x="7959" y="1264"/>
                </a:lnTo>
                <a:lnTo>
                  <a:pt x="7808" y="1188"/>
                </a:lnTo>
                <a:lnTo>
                  <a:pt x="7631" y="1112"/>
                </a:lnTo>
                <a:lnTo>
                  <a:pt x="7467" y="1062"/>
                </a:lnTo>
                <a:lnTo>
                  <a:pt x="7302" y="1024"/>
                </a:lnTo>
                <a:lnTo>
                  <a:pt x="7138" y="1011"/>
                </a:lnTo>
                <a:lnTo>
                  <a:pt x="6999" y="1024"/>
                </a:lnTo>
                <a:lnTo>
                  <a:pt x="6848" y="1036"/>
                </a:lnTo>
                <a:lnTo>
                  <a:pt x="6709" y="1087"/>
                </a:lnTo>
                <a:lnTo>
                  <a:pt x="6582" y="1138"/>
                </a:lnTo>
                <a:lnTo>
                  <a:pt x="6456" y="1213"/>
                </a:lnTo>
                <a:lnTo>
                  <a:pt x="6330" y="1289"/>
                </a:lnTo>
                <a:lnTo>
                  <a:pt x="6216" y="1390"/>
                </a:lnTo>
                <a:lnTo>
                  <a:pt x="6102" y="1491"/>
                </a:lnTo>
                <a:lnTo>
                  <a:pt x="6001" y="1618"/>
                </a:lnTo>
                <a:lnTo>
                  <a:pt x="5978" y="1647"/>
                </a:lnTo>
                <a:lnTo>
                  <a:pt x="5978" y="1647"/>
                </a:lnTo>
                <a:lnTo>
                  <a:pt x="5976" y="1618"/>
                </a:lnTo>
                <a:lnTo>
                  <a:pt x="5951" y="1428"/>
                </a:lnTo>
                <a:lnTo>
                  <a:pt x="5913" y="1239"/>
                </a:lnTo>
                <a:lnTo>
                  <a:pt x="5875" y="1062"/>
                </a:lnTo>
                <a:lnTo>
                  <a:pt x="5812" y="898"/>
                </a:lnTo>
                <a:lnTo>
                  <a:pt x="5749" y="746"/>
                </a:lnTo>
                <a:lnTo>
                  <a:pt x="5673" y="607"/>
                </a:lnTo>
                <a:lnTo>
                  <a:pt x="5584" y="468"/>
                </a:lnTo>
                <a:lnTo>
                  <a:pt x="5483" y="354"/>
                </a:lnTo>
                <a:lnTo>
                  <a:pt x="5382" y="253"/>
                </a:lnTo>
                <a:lnTo>
                  <a:pt x="5256" y="165"/>
                </a:lnTo>
                <a:lnTo>
                  <a:pt x="5104" y="89"/>
                </a:lnTo>
                <a:lnTo>
                  <a:pt x="4953" y="38"/>
                </a:lnTo>
                <a:lnTo>
                  <a:pt x="4788" y="13"/>
                </a:lnTo>
                <a:lnTo>
                  <a:pt x="4599" y="1"/>
                </a:lnTo>
                <a:close/>
              </a:path>
            </a:pathLst>
          </a:custGeom>
          <a:solidFill>
            <a:srgbClr val="3021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875" y="1186313"/>
            <a:ext cx="4285573" cy="321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50" y="1186299"/>
            <a:ext cx="4285573" cy="321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